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0"/>
  </p:notesMasterIdLst>
  <p:handoutMasterIdLst>
    <p:handoutMasterId r:id="rId11"/>
  </p:handoutMasterIdLst>
  <p:sldIdLst>
    <p:sldId id="445" r:id="rId2"/>
    <p:sldId id="295" r:id="rId3"/>
    <p:sldId id="334" r:id="rId4"/>
    <p:sldId id="437" r:id="rId5"/>
    <p:sldId id="335" r:id="rId6"/>
    <p:sldId id="439" r:id="rId7"/>
    <p:sldId id="441" r:id="rId8"/>
    <p:sldId id="440" r:id="rId9"/>
  </p:sldIdLst>
  <p:sldSz cx="17354550" cy="9756775"/>
  <p:notesSz cx="6805613" cy="9939338"/>
  <p:custDataLst>
    <p:tags r:id="rId12"/>
  </p:custDataLst>
  <p:defaultTextStyle>
    <a:defPPr>
      <a:defRPr lang="it-IT"/>
    </a:defPPr>
    <a:lvl1pPr algn="ctr" rtl="0" fontAlgn="base">
      <a:spcBef>
        <a:spcPct val="0"/>
      </a:spcBef>
      <a:spcAft>
        <a:spcPct val="0"/>
      </a:spcAft>
      <a:defRPr sz="7200" kern="1200" baseline="30000">
        <a:solidFill>
          <a:schemeClr val="tx1"/>
        </a:solidFill>
        <a:latin typeface="Arial Black" pitchFamily="34" charset="0"/>
        <a:ea typeface="NSimSun" pitchFamily="49" charset="-122"/>
        <a:cs typeface="+mn-cs"/>
      </a:defRPr>
    </a:lvl1pPr>
    <a:lvl2pPr marL="455613" indent="1588" algn="ctr" rtl="0" fontAlgn="base">
      <a:spcBef>
        <a:spcPct val="0"/>
      </a:spcBef>
      <a:spcAft>
        <a:spcPct val="0"/>
      </a:spcAft>
      <a:defRPr sz="7200" kern="1200" baseline="30000">
        <a:solidFill>
          <a:schemeClr val="tx1"/>
        </a:solidFill>
        <a:latin typeface="Arial Black" pitchFamily="34" charset="0"/>
        <a:ea typeface="NSimSun" pitchFamily="49" charset="-122"/>
        <a:cs typeface="+mn-cs"/>
      </a:defRPr>
    </a:lvl2pPr>
    <a:lvl3pPr marL="912813" indent="1588" algn="ctr" rtl="0" fontAlgn="base">
      <a:spcBef>
        <a:spcPct val="0"/>
      </a:spcBef>
      <a:spcAft>
        <a:spcPct val="0"/>
      </a:spcAft>
      <a:defRPr sz="7200" kern="1200" baseline="30000">
        <a:solidFill>
          <a:schemeClr val="tx1"/>
        </a:solidFill>
        <a:latin typeface="Arial Black" pitchFamily="34" charset="0"/>
        <a:ea typeface="NSimSun" pitchFamily="49" charset="-122"/>
        <a:cs typeface="+mn-cs"/>
      </a:defRPr>
    </a:lvl3pPr>
    <a:lvl4pPr marL="1370013" indent="1588" algn="ctr" rtl="0" fontAlgn="base">
      <a:spcBef>
        <a:spcPct val="0"/>
      </a:spcBef>
      <a:spcAft>
        <a:spcPct val="0"/>
      </a:spcAft>
      <a:defRPr sz="7200" kern="1200" baseline="30000">
        <a:solidFill>
          <a:schemeClr val="tx1"/>
        </a:solidFill>
        <a:latin typeface="Arial Black" pitchFamily="34" charset="0"/>
        <a:ea typeface="NSimSun" pitchFamily="49" charset="-122"/>
        <a:cs typeface="+mn-cs"/>
      </a:defRPr>
    </a:lvl4pPr>
    <a:lvl5pPr marL="1827213" indent="1588" algn="ctr" rtl="0" fontAlgn="base">
      <a:spcBef>
        <a:spcPct val="0"/>
      </a:spcBef>
      <a:spcAft>
        <a:spcPct val="0"/>
      </a:spcAft>
      <a:defRPr sz="7200" kern="1200" baseline="30000">
        <a:solidFill>
          <a:schemeClr val="tx1"/>
        </a:solidFill>
        <a:latin typeface="Arial Black" pitchFamily="34" charset="0"/>
        <a:ea typeface="NSimSun" pitchFamily="49" charset="-122"/>
        <a:cs typeface="+mn-cs"/>
      </a:defRPr>
    </a:lvl5pPr>
    <a:lvl6pPr marL="2286000" algn="l" defTabSz="914400" rtl="0" eaLnBrk="1" latinLnBrk="0" hangingPunct="1">
      <a:defRPr sz="7200" kern="1200" baseline="30000">
        <a:solidFill>
          <a:schemeClr val="tx1"/>
        </a:solidFill>
        <a:latin typeface="Arial Black" pitchFamily="34" charset="0"/>
        <a:ea typeface="NSimSun" pitchFamily="49" charset="-122"/>
        <a:cs typeface="+mn-cs"/>
      </a:defRPr>
    </a:lvl6pPr>
    <a:lvl7pPr marL="2743200" algn="l" defTabSz="914400" rtl="0" eaLnBrk="1" latinLnBrk="0" hangingPunct="1">
      <a:defRPr sz="7200" kern="1200" baseline="30000">
        <a:solidFill>
          <a:schemeClr val="tx1"/>
        </a:solidFill>
        <a:latin typeface="Arial Black" pitchFamily="34" charset="0"/>
        <a:ea typeface="NSimSun" pitchFamily="49" charset="-122"/>
        <a:cs typeface="+mn-cs"/>
      </a:defRPr>
    </a:lvl7pPr>
    <a:lvl8pPr marL="3200400" algn="l" defTabSz="914400" rtl="0" eaLnBrk="1" latinLnBrk="0" hangingPunct="1">
      <a:defRPr sz="7200" kern="1200" baseline="30000">
        <a:solidFill>
          <a:schemeClr val="tx1"/>
        </a:solidFill>
        <a:latin typeface="Arial Black" pitchFamily="34" charset="0"/>
        <a:ea typeface="NSimSun" pitchFamily="49" charset="-122"/>
        <a:cs typeface="+mn-cs"/>
      </a:defRPr>
    </a:lvl8pPr>
    <a:lvl9pPr marL="3657600" algn="l" defTabSz="914400" rtl="0" eaLnBrk="1" latinLnBrk="0" hangingPunct="1">
      <a:defRPr sz="7200" kern="1200" baseline="30000">
        <a:solidFill>
          <a:schemeClr val="tx1"/>
        </a:solidFill>
        <a:latin typeface="Arial Black" pitchFamily="34" charset="0"/>
        <a:ea typeface="NSimSun"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E2007E"/>
    <a:srgbClr val="000000"/>
    <a:srgbClr val="878787"/>
    <a:srgbClr val="CCD300"/>
    <a:srgbClr val="FF0033"/>
    <a:srgbClr val="FF82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967" autoAdjust="0"/>
    <p:restoredTop sz="68675" autoAdjust="0"/>
  </p:normalViewPr>
  <p:slideViewPr>
    <p:cSldViewPr snapToGrid="0">
      <p:cViewPr>
        <p:scale>
          <a:sx n="33" d="100"/>
          <a:sy n="33" d="100"/>
        </p:scale>
        <p:origin x="-1458" y="-210"/>
      </p:cViewPr>
      <p:guideLst>
        <p:guide orient="horz" pos="250"/>
        <p:guide orient="horz" pos="1168"/>
        <p:guide orient="horz" pos="5239"/>
        <p:guide pos="545"/>
        <p:guide pos="103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p:cViewPr varScale="1">
        <p:scale>
          <a:sx n="54" d="100"/>
          <a:sy n="54" d="100"/>
        </p:scale>
        <p:origin x="-1854" y="-90"/>
      </p:cViewPr>
      <p:guideLst>
        <p:guide orient="horz" pos="366"/>
        <p:guide pos="77"/>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hdr" sz="quarter"/>
          </p:nvPr>
        </p:nvSpPr>
        <p:spPr bwMode="auto">
          <a:xfrm>
            <a:off x="0" y="0"/>
            <a:ext cx="2947988" cy="496888"/>
          </a:xfrm>
          <a:prstGeom prst="rect">
            <a:avLst/>
          </a:prstGeom>
          <a:noFill/>
          <a:ln w="9525">
            <a:noFill/>
            <a:miter lim="800000"/>
            <a:headEnd/>
            <a:tailEnd/>
          </a:ln>
        </p:spPr>
        <p:txBody>
          <a:bodyPr vert="horz" wrap="square" lIns="95649" tIns="47824" rIns="95649" bIns="47824" numCol="1" anchor="t" anchorCtr="0" compatLnSpc="1">
            <a:prstTxWarp prst="textNoShape">
              <a:avLst/>
            </a:prstTxWarp>
          </a:bodyPr>
          <a:lstStyle>
            <a:lvl1pPr algn="l" defTabSz="957263">
              <a:defRPr sz="1200" baseline="0">
                <a:latin typeface="Arial" charset="0"/>
                <a:ea typeface="ＭＳ Ｐゴシック" pitchFamily="50" charset="-128"/>
              </a:defRPr>
            </a:lvl1pPr>
          </a:lstStyle>
          <a:p>
            <a:pPr>
              <a:defRPr/>
            </a:pPr>
            <a:endParaRPr lang="en-US" altLang="ja-JP"/>
          </a:p>
        </p:txBody>
      </p:sp>
      <p:sp>
        <p:nvSpPr>
          <p:cNvPr id="253955" name="Rectangle 3"/>
          <p:cNvSpPr>
            <a:spLocks noGrp="1" noChangeArrowheads="1"/>
          </p:cNvSpPr>
          <p:nvPr>
            <p:ph type="dt" sz="quarter" idx="1"/>
          </p:nvPr>
        </p:nvSpPr>
        <p:spPr bwMode="auto">
          <a:xfrm>
            <a:off x="3854450" y="0"/>
            <a:ext cx="2947988" cy="496888"/>
          </a:xfrm>
          <a:prstGeom prst="rect">
            <a:avLst/>
          </a:prstGeom>
          <a:noFill/>
          <a:ln w="9525">
            <a:noFill/>
            <a:miter lim="800000"/>
            <a:headEnd/>
            <a:tailEnd/>
          </a:ln>
        </p:spPr>
        <p:txBody>
          <a:bodyPr vert="horz" wrap="square" lIns="95649" tIns="47824" rIns="95649" bIns="47824" numCol="1" anchor="t" anchorCtr="0" compatLnSpc="1">
            <a:prstTxWarp prst="textNoShape">
              <a:avLst/>
            </a:prstTxWarp>
          </a:bodyPr>
          <a:lstStyle>
            <a:lvl1pPr algn="r" defTabSz="957263">
              <a:defRPr sz="1200" baseline="0">
                <a:latin typeface="Arial" charset="0"/>
                <a:ea typeface="ＭＳ Ｐゴシック" pitchFamily="50" charset="-128"/>
              </a:defRPr>
            </a:lvl1pPr>
          </a:lstStyle>
          <a:p>
            <a:pPr>
              <a:defRPr/>
            </a:pPr>
            <a:endParaRPr lang="en-US" altLang="ja-JP"/>
          </a:p>
        </p:txBody>
      </p:sp>
      <p:sp>
        <p:nvSpPr>
          <p:cNvPr id="253956" name="Rectangle 4"/>
          <p:cNvSpPr>
            <a:spLocks noGrp="1" noChangeArrowheads="1"/>
          </p:cNvSpPr>
          <p:nvPr>
            <p:ph type="ftr" sz="quarter" idx="2"/>
          </p:nvPr>
        </p:nvSpPr>
        <p:spPr bwMode="auto">
          <a:xfrm>
            <a:off x="0" y="9439275"/>
            <a:ext cx="2947988" cy="498475"/>
          </a:xfrm>
          <a:prstGeom prst="rect">
            <a:avLst/>
          </a:prstGeom>
          <a:noFill/>
          <a:ln w="9525">
            <a:noFill/>
            <a:miter lim="800000"/>
            <a:headEnd/>
            <a:tailEnd/>
          </a:ln>
        </p:spPr>
        <p:txBody>
          <a:bodyPr vert="horz" wrap="square" lIns="95649" tIns="47824" rIns="95649" bIns="47824" numCol="1" anchor="b" anchorCtr="0" compatLnSpc="1">
            <a:prstTxWarp prst="textNoShape">
              <a:avLst/>
            </a:prstTxWarp>
          </a:bodyPr>
          <a:lstStyle>
            <a:lvl1pPr algn="l" defTabSz="957263">
              <a:defRPr sz="1200" baseline="0">
                <a:latin typeface="Arial" charset="0"/>
                <a:ea typeface="ＭＳ Ｐゴシック" pitchFamily="50" charset="-128"/>
              </a:defRPr>
            </a:lvl1pPr>
          </a:lstStyle>
          <a:p>
            <a:pPr>
              <a:defRPr/>
            </a:pPr>
            <a:endParaRPr lang="en-US" altLang="ja-JP"/>
          </a:p>
        </p:txBody>
      </p:sp>
      <p:sp>
        <p:nvSpPr>
          <p:cNvPr id="253957" name="Rectangle 5"/>
          <p:cNvSpPr>
            <a:spLocks noGrp="1" noChangeArrowheads="1"/>
          </p:cNvSpPr>
          <p:nvPr>
            <p:ph type="sldNum" sz="quarter" idx="3"/>
          </p:nvPr>
        </p:nvSpPr>
        <p:spPr bwMode="auto">
          <a:xfrm>
            <a:off x="3854450" y="9439275"/>
            <a:ext cx="2947988" cy="498475"/>
          </a:xfrm>
          <a:prstGeom prst="rect">
            <a:avLst/>
          </a:prstGeom>
          <a:noFill/>
          <a:ln w="9525">
            <a:noFill/>
            <a:miter lim="800000"/>
            <a:headEnd/>
            <a:tailEnd/>
          </a:ln>
        </p:spPr>
        <p:txBody>
          <a:bodyPr vert="horz" wrap="square" lIns="95649" tIns="47824" rIns="95649" bIns="47824" numCol="1" anchor="b" anchorCtr="0" compatLnSpc="1">
            <a:prstTxWarp prst="textNoShape">
              <a:avLst/>
            </a:prstTxWarp>
          </a:bodyPr>
          <a:lstStyle>
            <a:lvl1pPr algn="r" defTabSz="957263">
              <a:defRPr sz="1200" baseline="0">
                <a:latin typeface="Arial" charset="0"/>
                <a:ea typeface="ＭＳ Ｐゴシック" pitchFamily="50" charset="-128"/>
              </a:defRPr>
            </a:lvl1pPr>
          </a:lstStyle>
          <a:p>
            <a:pPr>
              <a:defRPr/>
            </a:pPr>
            <a:fld id="{CB4D7B0E-655A-47BF-B645-A6BE7091AF2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47988" cy="496888"/>
          </a:xfrm>
          <a:prstGeom prst="rect">
            <a:avLst/>
          </a:prstGeom>
          <a:noFill/>
          <a:ln w="9525">
            <a:noFill/>
            <a:miter lim="800000"/>
            <a:headEnd/>
            <a:tailEnd/>
          </a:ln>
        </p:spPr>
        <p:txBody>
          <a:bodyPr vert="horz" wrap="square" lIns="95649" tIns="47824" rIns="95649" bIns="47824" numCol="1" anchor="t" anchorCtr="0" compatLnSpc="1">
            <a:prstTxWarp prst="textNoShape">
              <a:avLst/>
            </a:prstTxWarp>
          </a:bodyPr>
          <a:lstStyle>
            <a:lvl1pPr algn="l" defTabSz="957263">
              <a:defRPr sz="1200" baseline="0">
                <a:latin typeface="Arial" charset="0"/>
                <a:ea typeface="ＭＳ Ｐゴシック" pitchFamily="50" charset="-128"/>
              </a:defRPr>
            </a:lvl1pPr>
          </a:lstStyle>
          <a:p>
            <a:pPr>
              <a:defRPr/>
            </a:pPr>
            <a:endParaRPr lang="en-US" altLang="ja-JP"/>
          </a:p>
        </p:txBody>
      </p:sp>
      <p:sp>
        <p:nvSpPr>
          <p:cNvPr id="125955" name="Rectangle 3"/>
          <p:cNvSpPr>
            <a:spLocks noGrp="1" noChangeArrowheads="1"/>
          </p:cNvSpPr>
          <p:nvPr>
            <p:ph type="dt" idx="1"/>
          </p:nvPr>
        </p:nvSpPr>
        <p:spPr bwMode="auto">
          <a:xfrm>
            <a:off x="3854450" y="0"/>
            <a:ext cx="2947988" cy="496888"/>
          </a:xfrm>
          <a:prstGeom prst="rect">
            <a:avLst/>
          </a:prstGeom>
          <a:noFill/>
          <a:ln w="9525">
            <a:noFill/>
            <a:miter lim="800000"/>
            <a:headEnd/>
            <a:tailEnd/>
          </a:ln>
        </p:spPr>
        <p:txBody>
          <a:bodyPr vert="horz" wrap="square" lIns="95649" tIns="47824" rIns="95649" bIns="47824" numCol="1" anchor="t" anchorCtr="0" compatLnSpc="1">
            <a:prstTxWarp prst="textNoShape">
              <a:avLst/>
            </a:prstTxWarp>
          </a:bodyPr>
          <a:lstStyle>
            <a:lvl1pPr algn="r" defTabSz="957263">
              <a:defRPr sz="1200" baseline="0">
                <a:latin typeface="Arial" charset="0"/>
                <a:ea typeface="ＭＳ Ｐゴシック" pitchFamily="50" charset="-128"/>
              </a:defRPr>
            </a:lvl1pPr>
          </a:lstStyle>
          <a:p>
            <a:pPr>
              <a:defRPr/>
            </a:pPr>
            <a:endParaRPr lang="en-US" altLang="ja-JP"/>
          </a:p>
        </p:txBody>
      </p:sp>
      <p:sp>
        <p:nvSpPr>
          <p:cNvPr id="34820" name="Rectangle 4"/>
          <p:cNvSpPr>
            <a:spLocks noRot="1" noChangeArrowheads="1" noTextEdit="1"/>
          </p:cNvSpPr>
          <p:nvPr>
            <p:ph type="sldImg" idx="2"/>
          </p:nvPr>
        </p:nvSpPr>
        <p:spPr bwMode="auto">
          <a:xfrm>
            <a:off x="90488" y="5470525"/>
            <a:ext cx="6626225" cy="3725863"/>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1038" y="665163"/>
            <a:ext cx="5443537" cy="4470400"/>
          </a:xfrm>
          <a:prstGeom prst="rect">
            <a:avLst/>
          </a:prstGeom>
          <a:noFill/>
          <a:ln w="9525">
            <a:noFill/>
            <a:miter lim="800000"/>
            <a:headEnd/>
            <a:tailEnd/>
          </a:ln>
        </p:spPr>
        <p:txBody>
          <a:bodyPr vert="horz" wrap="square" lIns="95649" tIns="47824" rIns="95649" bIns="4782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5958" name="Rectangle 6"/>
          <p:cNvSpPr>
            <a:spLocks noGrp="1" noChangeArrowheads="1"/>
          </p:cNvSpPr>
          <p:nvPr>
            <p:ph type="ftr" sz="quarter" idx="4"/>
          </p:nvPr>
        </p:nvSpPr>
        <p:spPr bwMode="auto">
          <a:xfrm>
            <a:off x="0" y="9439275"/>
            <a:ext cx="2947988" cy="498475"/>
          </a:xfrm>
          <a:prstGeom prst="rect">
            <a:avLst/>
          </a:prstGeom>
          <a:noFill/>
          <a:ln w="9525">
            <a:noFill/>
            <a:miter lim="800000"/>
            <a:headEnd/>
            <a:tailEnd/>
          </a:ln>
        </p:spPr>
        <p:txBody>
          <a:bodyPr vert="horz" wrap="square" lIns="95649" tIns="47824" rIns="95649" bIns="47824" numCol="1" anchor="b" anchorCtr="0" compatLnSpc="1">
            <a:prstTxWarp prst="textNoShape">
              <a:avLst/>
            </a:prstTxWarp>
          </a:bodyPr>
          <a:lstStyle>
            <a:lvl1pPr algn="l" defTabSz="957263">
              <a:defRPr sz="1200" baseline="0">
                <a:latin typeface="Arial" charset="0"/>
                <a:ea typeface="ＭＳ Ｐゴシック" pitchFamily="50" charset="-128"/>
              </a:defRPr>
            </a:lvl1pPr>
          </a:lstStyle>
          <a:p>
            <a:pPr>
              <a:defRPr/>
            </a:pPr>
            <a:endParaRPr lang="en-US" altLang="ja-JP"/>
          </a:p>
        </p:txBody>
      </p:sp>
      <p:sp>
        <p:nvSpPr>
          <p:cNvPr id="125959" name="Rectangle 7"/>
          <p:cNvSpPr>
            <a:spLocks noGrp="1" noChangeArrowheads="1"/>
          </p:cNvSpPr>
          <p:nvPr>
            <p:ph type="sldNum" sz="quarter" idx="5"/>
          </p:nvPr>
        </p:nvSpPr>
        <p:spPr bwMode="auto">
          <a:xfrm>
            <a:off x="3854450" y="9439275"/>
            <a:ext cx="2947988" cy="498475"/>
          </a:xfrm>
          <a:prstGeom prst="rect">
            <a:avLst/>
          </a:prstGeom>
          <a:noFill/>
          <a:ln w="9525">
            <a:noFill/>
            <a:miter lim="800000"/>
            <a:headEnd/>
            <a:tailEnd/>
          </a:ln>
        </p:spPr>
        <p:txBody>
          <a:bodyPr vert="horz" wrap="square" lIns="95649" tIns="47824" rIns="95649" bIns="47824" numCol="1" anchor="b" anchorCtr="0" compatLnSpc="1">
            <a:prstTxWarp prst="textNoShape">
              <a:avLst/>
            </a:prstTxWarp>
          </a:bodyPr>
          <a:lstStyle>
            <a:lvl1pPr algn="r" defTabSz="957263">
              <a:defRPr sz="1200" baseline="0">
                <a:latin typeface="Arial" charset="0"/>
                <a:ea typeface="ＭＳ Ｐゴシック" pitchFamily="50" charset="-128"/>
              </a:defRPr>
            </a:lvl1pPr>
          </a:lstStyle>
          <a:p>
            <a:pPr>
              <a:defRPr/>
            </a:pPr>
            <a:fld id="{94D138A8-B3FC-4CC1-841E-0B00BDCF479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ヒラギノ角ゴ Pro W3" pitchFamily="1" charset="-128"/>
        <a:cs typeface="ヒラギノ角ゴ Pro W3" pitchFamily="-111" charset="-128"/>
      </a:defRPr>
    </a:lvl1pPr>
    <a:lvl2pPr marL="455613" algn="l" rtl="0" eaLnBrk="0" fontAlgn="base" hangingPunct="0">
      <a:spcBef>
        <a:spcPct val="30000"/>
      </a:spcBef>
      <a:spcAft>
        <a:spcPct val="0"/>
      </a:spcAft>
      <a:defRPr sz="1100" kern="1200">
        <a:solidFill>
          <a:schemeClr val="tx1"/>
        </a:solidFill>
        <a:latin typeface="Arial" charset="0"/>
        <a:ea typeface="ヒラギノ角ゴ Pro W3" pitchFamily="1" charset="-128"/>
        <a:cs typeface="ヒラギノ角ゴ Pro W3" pitchFamily="-111" charset="-128"/>
      </a:defRPr>
    </a:lvl2pPr>
    <a:lvl3pPr marL="912813" algn="l" rtl="0" eaLnBrk="0" fontAlgn="base" hangingPunct="0">
      <a:spcBef>
        <a:spcPct val="30000"/>
      </a:spcBef>
      <a:spcAft>
        <a:spcPct val="0"/>
      </a:spcAft>
      <a:defRPr sz="1100" kern="1200">
        <a:solidFill>
          <a:schemeClr val="tx1"/>
        </a:solidFill>
        <a:latin typeface="Arial" charset="0"/>
        <a:ea typeface="ヒラギノ角ゴ Pro W3" pitchFamily="1" charset="-128"/>
        <a:cs typeface="ヒラギノ角ゴ Pro W3" pitchFamily="-111" charset="-128"/>
      </a:defRPr>
    </a:lvl3pPr>
    <a:lvl4pPr marL="1370013" algn="l" rtl="0" eaLnBrk="0" fontAlgn="base" hangingPunct="0">
      <a:spcBef>
        <a:spcPct val="30000"/>
      </a:spcBef>
      <a:spcAft>
        <a:spcPct val="0"/>
      </a:spcAft>
      <a:defRPr sz="1100" kern="1200">
        <a:solidFill>
          <a:schemeClr val="tx1"/>
        </a:solidFill>
        <a:latin typeface="Arial" charset="0"/>
        <a:ea typeface="ヒラギノ角ゴ Pro W3" pitchFamily="1" charset="-128"/>
        <a:cs typeface="ヒラギノ角ゴ Pro W3" pitchFamily="-111" charset="-128"/>
      </a:defRPr>
    </a:lvl4pPr>
    <a:lvl5pPr marL="1827213" algn="l" rtl="0" eaLnBrk="0" fontAlgn="base" hangingPunct="0">
      <a:spcBef>
        <a:spcPct val="30000"/>
      </a:spcBef>
      <a:spcAft>
        <a:spcPct val="0"/>
      </a:spcAft>
      <a:defRPr sz="1100" kern="1200">
        <a:solidFill>
          <a:schemeClr val="tx1"/>
        </a:solidFill>
        <a:latin typeface="Arial" charset="0"/>
        <a:ea typeface="ヒラギノ角ゴ Pro W3" pitchFamily="1" charset="-128"/>
        <a:cs typeface="ヒラギノ角ゴ Pro W3" pitchFamily="-111" charset="-128"/>
      </a:defRPr>
    </a:lvl5pPr>
    <a:lvl6pPr marL="2285525" algn="l" defTabSz="914210" rtl="0" eaLnBrk="1" latinLnBrk="0" hangingPunct="1">
      <a:defRPr sz="1100" kern="1200">
        <a:solidFill>
          <a:schemeClr val="tx1"/>
        </a:solidFill>
        <a:latin typeface="+mn-lt"/>
        <a:ea typeface="+mn-ea"/>
        <a:cs typeface="+mn-cs"/>
      </a:defRPr>
    </a:lvl6pPr>
    <a:lvl7pPr marL="2742631" algn="l" defTabSz="914210" rtl="0" eaLnBrk="1" latinLnBrk="0" hangingPunct="1">
      <a:defRPr sz="1100" kern="1200">
        <a:solidFill>
          <a:schemeClr val="tx1"/>
        </a:solidFill>
        <a:latin typeface="+mn-lt"/>
        <a:ea typeface="+mn-ea"/>
        <a:cs typeface="+mn-cs"/>
      </a:defRPr>
    </a:lvl7pPr>
    <a:lvl8pPr marL="3199737" algn="l" defTabSz="914210" rtl="0" eaLnBrk="1" latinLnBrk="0" hangingPunct="1">
      <a:defRPr sz="1100" kern="1200">
        <a:solidFill>
          <a:schemeClr val="tx1"/>
        </a:solidFill>
        <a:latin typeface="+mn-lt"/>
        <a:ea typeface="+mn-ea"/>
        <a:cs typeface="+mn-cs"/>
      </a:defRPr>
    </a:lvl8pPr>
    <a:lvl9pPr marL="3656841" algn="l" defTabSz="91421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xfrm>
            <a:off x="212725" y="665163"/>
            <a:ext cx="6122988" cy="4470400"/>
          </a:xfrm>
          <a:noFill/>
          <a:ln/>
        </p:spPr>
        <p:txBody>
          <a:bodyPr/>
          <a:lstStyle/>
          <a:p>
            <a:r>
              <a:rPr lang="en-US" b="1" smtClean="0">
                <a:ea typeface="ヒラギノ角ゴ Pro W3" pitchFamily="-112" charset="-128"/>
              </a:rPr>
              <a:t>The FPD sales is witnessed to grow many fold in the coming years,,</a:t>
            </a:r>
            <a:endParaRPr lang="en-US" smtClean="0">
              <a:ea typeface="ヒラギノ角ゴ Pro W3" pitchFamily="-112" charset="-128"/>
            </a:endParaRPr>
          </a:p>
          <a:p>
            <a:r>
              <a:rPr lang="en-US" b="1" smtClean="0">
                <a:ea typeface="ヒラギノ角ゴ Pro W3" pitchFamily="-112" charset="-128"/>
              </a:rPr>
              <a:t>The 3D Evolution &amp; Smart TV revolution is changing the way consumer feel and experience TV,,</a:t>
            </a:r>
            <a:endParaRPr lang="en-US" smtClean="0">
              <a:ea typeface="ヒラギノ角ゴ Pro W3" pitchFamily="-112" charset="-128"/>
            </a:endParaRPr>
          </a:p>
          <a:p>
            <a:r>
              <a:rPr lang="en-US" b="1" smtClean="0">
                <a:ea typeface="ヒラギノ角ゴ Pro W3" pitchFamily="-112" charset="-128"/>
              </a:rPr>
              <a:t>These technologies will be the Pillars of FPD Growth</a:t>
            </a:r>
            <a:endParaRPr lang="en-US" smtClean="0">
              <a:ea typeface="ヒラギノ角ゴ Pro W3"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xfrm>
            <a:off x="198438" y="669925"/>
            <a:ext cx="6524625" cy="4699000"/>
          </a:xfrm>
          <a:noFill/>
          <a:ln/>
        </p:spPr>
        <p:txBody>
          <a:bodyPr/>
          <a:lstStyle/>
          <a:p>
            <a:r>
              <a:rPr lang="en-US" b="1" smtClean="0">
                <a:ea typeface="ヒラギノ角ゴ Pro W3" pitchFamily="-112" charset="-128"/>
              </a:rPr>
              <a:t>Before I go into details of 3D TV Evolution, </a:t>
            </a:r>
            <a:endParaRPr lang="en-US" smtClean="0">
              <a:ea typeface="ヒラギノ角ゴ Pro W3" pitchFamily="-112" charset="-128"/>
            </a:endParaRPr>
          </a:p>
          <a:p>
            <a:r>
              <a:rPr lang="en-US" b="1" smtClean="0">
                <a:ea typeface="ヒラギノ角ゴ Pro W3" pitchFamily="-112" charset="-128"/>
              </a:rPr>
              <a:t>let me touch upon how  we see the Global FPD market will develop.</a:t>
            </a:r>
            <a:endParaRPr lang="en-US" smtClean="0">
              <a:ea typeface="ヒラギノ角ゴ Pro W3" pitchFamily="-112" charset="-128"/>
            </a:endParaRPr>
          </a:p>
          <a:p>
            <a:r>
              <a:rPr lang="en-US" b="1" smtClean="0">
                <a:ea typeface="ヒラギノ角ゴ Pro W3" pitchFamily="-112" charset="-128"/>
              </a:rPr>
              <a:t> </a:t>
            </a:r>
            <a:endParaRPr lang="en-US" smtClean="0">
              <a:ea typeface="ヒラギノ角ゴ Pro W3" pitchFamily="-112" charset="-128"/>
            </a:endParaRPr>
          </a:p>
          <a:p>
            <a:r>
              <a:rPr lang="en-US" b="1" smtClean="0">
                <a:ea typeface="ヒラギノ角ゴ Pro W3" pitchFamily="-112" charset="-128"/>
              </a:rPr>
              <a:t>As the Flat Panel market demand becomes stable,</a:t>
            </a:r>
            <a:endParaRPr lang="en-US" smtClean="0">
              <a:ea typeface="ヒラギノ角ゴ Pro W3" pitchFamily="-112" charset="-128"/>
            </a:endParaRPr>
          </a:p>
          <a:p>
            <a:r>
              <a:rPr lang="en-US" b="1" smtClean="0">
                <a:ea typeface="ヒラギノ角ゴ Pro W3" pitchFamily="-112" charset="-128"/>
              </a:rPr>
              <a:t> we see that there are 2 key factors for driving the market.</a:t>
            </a:r>
            <a:endParaRPr lang="en-US" smtClean="0">
              <a:ea typeface="ヒラギノ角ゴ Pro W3" pitchFamily="-112" charset="-128"/>
            </a:endParaRPr>
          </a:p>
          <a:p>
            <a:r>
              <a:rPr lang="en-US" b="1" smtClean="0">
                <a:ea typeface="ヒラギノ角ゴ Pro W3" pitchFamily="-112" charset="-128"/>
              </a:rPr>
              <a:t> </a:t>
            </a:r>
            <a:endParaRPr lang="en-US" smtClean="0">
              <a:ea typeface="ヒラギノ角ゴ Pro W3" pitchFamily="-112" charset="-128"/>
            </a:endParaRPr>
          </a:p>
          <a:p>
            <a:r>
              <a:rPr lang="en-US" b="1" smtClean="0">
                <a:ea typeface="ヒラギノ角ゴ Pro W3" pitchFamily="-112" charset="-128"/>
              </a:rPr>
              <a:t>These are 3D and IPTV.</a:t>
            </a:r>
            <a:endParaRPr lang="en-US" smtClean="0">
              <a:ea typeface="ヒラギノ角ゴ Pro W3" pitchFamily="-112" charset="-128"/>
            </a:endParaRPr>
          </a:p>
          <a:p>
            <a:r>
              <a:rPr lang="en-US" b="1" smtClean="0">
                <a:ea typeface="ヒラギノ角ゴ Pro W3" pitchFamily="-112" charset="-128"/>
              </a:rPr>
              <a:t> </a:t>
            </a:r>
            <a:endParaRPr lang="en-US" smtClean="0">
              <a:ea typeface="ヒラギノ角ゴ Pro W3" pitchFamily="-112" charset="-128"/>
            </a:endParaRPr>
          </a:p>
          <a:p>
            <a:r>
              <a:rPr lang="en-US" b="1" smtClean="0">
                <a:ea typeface="ヒラギノ角ゴ Pro W3" pitchFamily="-112" charset="-128"/>
              </a:rPr>
              <a:t>By 2014, we foresee that 3DTVs will make up over 30% of the flat TV market. </a:t>
            </a:r>
            <a:endParaRPr lang="en-US" smtClean="0">
              <a:ea typeface="ヒラギノ角ゴ Pro W3" pitchFamily="-112" charset="-128"/>
            </a:endParaRPr>
          </a:p>
          <a:p>
            <a:r>
              <a:rPr lang="en-US" b="1" smtClean="0">
                <a:ea typeface="ヒラギノ角ゴ Pro W3" pitchFamily="-112" charset="-128"/>
              </a:rPr>
              <a:t>This is equal to 90 million sets Globally.</a:t>
            </a:r>
            <a:endParaRPr lang="en-US" smtClean="0">
              <a:ea typeface="ヒラギノ角ゴ Pro W3" pitchFamily="-112" charset="-128"/>
            </a:endParaRPr>
          </a:p>
          <a:p>
            <a:r>
              <a:rPr lang="en-US" b="1" smtClean="0">
                <a:ea typeface="ヒラギノ角ゴ Pro W3" pitchFamily="-112" charset="-128"/>
              </a:rPr>
              <a:t>=CLICK=</a:t>
            </a:r>
            <a:endParaRPr lang="en-US" smtClean="0">
              <a:ea typeface="ヒラギノ角ゴ Pro W3"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4"/>
          <p:cNvSpPr>
            <a:spLocks noGrp="1" noChangeArrowheads="1"/>
          </p:cNvSpPr>
          <p:nvPr>
            <p:ph type="body" idx="1"/>
          </p:nvPr>
        </p:nvSpPr>
        <p:spPr>
          <a:xfrm>
            <a:off x="206375" y="665163"/>
            <a:ext cx="6122988" cy="4527550"/>
          </a:xfrm>
          <a:noFill/>
          <a:ln/>
        </p:spPr>
        <p:txBody>
          <a:bodyPr/>
          <a:lstStyle/>
          <a:p>
            <a:r>
              <a:rPr lang="en-US" b="1" smtClean="0">
                <a:ea typeface="ヒラギノ角ゴ Pro W3" pitchFamily="-112" charset="-128"/>
              </a:rPr>
              <a:t>Similar can be said for IPTVs and in 2014, over 40% of all FPDs will be IPTVS.</a:t>
            </a:r>
            <a:endParaRPr lang="en-US" smtClean="0">
              <a:ea typeface="ヒラギノ角ゴ Pro W3" pitchFamily="-112" charset="-128"/>
            </a:endParaRPr>
          </a:p>
          <a:p>
            <a:r>
              <a:rPr lang="en-US" b="1" smtClean="0">
                <a:ea typeface="ヒラギノ角ゴ Pro W3" pitchFamily="-112" charset="-128"/>
              </a:rPr>
              <a:t>This is equal to 120 million sets.</a:t>
            </a:r>
            <a:endParaRPr lang="en-US" smtClean="0">
              <a:ea typeface="ヒラギノ角ゴ Pro W3" pitchFamily="-112" charset="-128"/>
            </a:endParaRPr>
          </a:p>
          <a:p>
            <a:endParaRPr lang="ja-JP" altLang="en-US" sz="1600" smtClean="0">
              <a:ea typeface="NSimSun" pitchFamily="49"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4"/>
          <p:cNvSpPr>
            <a:spLocks noGrp="1" noChangeArrowheads="1"/>
          </p:cNvSpPr>
          <p:nvPr>
            <p:ph type="body" idx="1"/>
          </p:nvPr>
        </p:nvSpPr>
        <p:spPr>
          <a:xfrm>
            <a:off x="206375" y="665163"/>
            <a:ext cx="6122988" cy="4489450"/>
          </a:xfrm>
          <a:noFill/>
          <a:ln/>
        </p:spPr>
        <p:txBody>
          <a:bodyPr/>
          <a:lstStyle/>
          <a:p>
            <a:r>
              <a:rPr lang="en-US" b="1" smtClean="0">
                <a:ea typeface="ヒラギノ角ゴ Pro W3" pitchFamily="-112" charset="-128"/>
              </a:rPr>
              <a:t> We can say that the year 2011 will be the Standard base creating year for both the 3D and IPTV based FPD TV’s,,</a:t>
            </a:r>
            <a:endParaRPr lang="en-US" smtClean="0">
              <a:ea typeface="ヒラギノ角ゴ Pro W3" pitchFamily="-112" charset="-128"/>
            </a:endParaRPr>
          </a:p>
          <a:p>
            <a:r>
              <a:rPr lang="en-US" b="1" smtClean="0">
                <a:ea typeface="ヒラギノ角ゴ Pro W3" pitchFamily="-112" charset="-128"/>
              </a:rPr>
              <a:t>In India we have been a bit slow in adopting the technological trends and after the global launches of products</a:t>
            </a:r>
            <a:endParaRPr lang="en-US" smtClean="0">
              <a:ea typeface="ヒラギノ角ゴ Pro W3" pitchFamily="-112" charset="-128"/>
            </a:endParaRPr>
          </a:p>
          <a:p>
            <a:r>
              <a:rPr lang="en-US" b="1" smtClean="0">
                <a:ea typeface="ヒラギノ角ゴ Pro W3" pitchFamily="-112" charset="-128"/>
              </a:rPr>
              <a:t>It used to be launched in India after a time lag, but now this is not the situation any more,,</a:t>
            </a:r>
            <a:endParaRPr lang="en-US" smtClean="0">
              <a:ea typeface="ヒラギノ角ゴ Pro W3" pitchFamily="-112" charset="-128"/>
            </a:endParaRPr>
          </a:p>
          <a:p>
            <a:r>
              <a:rPr lang="en-US" b="1" smtClean="0">
                <a:ea typeface="ヒラギノ角ゴ Pro W3" pitchFamily="-112" charset="-128"/>
              </a:rPr>
              <a:t>Now major MNC’s  we look at are investing a huge amount of money in India as the Indian economy is amongst the very few</a:t>
            </a:r>
            <a:endParaRPr lang="en-US" smtClean="0">
              <a:ea typeface="ヒラギノ角ゴ Pro W3" pitchFamily="-112" charset="-128"/>
            </a:endParaRPr>
          </a:p>
          <a:p>
            <a:r>
              <a:rPr lang="en-US" b="1" smtClean="0">
                <a:ea typeface="ヒラギノ角ゴ Pro W3" pitchFamily="-112" charset="-128"/>
              </a:rPr>
              <a:t>Which is stable and growing,, Good examples Global launches happening in India,,</a:t>
            </a:r>
            <a:endParaRPr lang="en-US" smtClean="0">
              <a:ea typeface="ヒラギノ角ゴ Pro W3" pitchFamily="-112" charset="-128"/>
            </a:endParaRPr>
          </a:p>
          <a:p>
            <a:r>
              <a:rPr lang="en-US" b="1" smtClean="0">
                <a:ea typeface="ヒラギノ角ゴ Pro W3" pitchFamily="-112" charset="-128"/>
              </a:rPr>
              <a:t>are with us,, Etios launched by Toyota,, Panasonic was no where behind,, last year we launched an LCD TV ((((Sounds For India)))) designed specifically keeping in mind the Indian Consumer,,</a:t>
            </a:r>
            <a:endParaRPr lang="en-US" smtClean="0">
              <a:ea typeface="ヒラギノ角ゴ Pro W3" pitchFamily="-112" charset="-128"/>
            </a:endParaRPr>
          </a:p>
          <a:p>
            <a:r>
              <a:rPr lang="en-US" b="1" smtClean="0">
                <a:ea typeface="ヒラギノ角ゴ Pro W3" pitchFamily="-112" charset="-128"/>
              </a:rPr>
              <a:t>So coming to the point Now the latest technology is available to the Indian consumers almost parallel to their global launch,,</a:t>
            </a:r>
            <a:endParaRPr lang="en-US" smtClean="0">
              <a:ea typeface="ヒラギノ角ゴ Pro W3" pitchFamily="-112" charset="-128"/>
            </a:endParaRPr>
          </a:p>
          <a:p>
            <a:r>
              <a:rPr lang="en-US" b="1" smtClean="0">
                <a:ea typeface="ヒラギノ角ゴ Pro W3" pitchFamily="-112" charset="-128"/>
              </a:rPr>
              <a:t>May it be 3D or the Internet ready technology,, </a:t>
            </a:r>
            <a:endParaRPr lang="en-US" smtClean="0">
              <a:ea typeface="ヒラギノ角ゴ Pro W3"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4"/>
          <p:cNvSpPr>
            <a:spLocks noGrp="1" noChangeArrowheads="1"/>
          </p:cNvSpPr>
          <p:nvPr>
            <p:ph type="body" idx="1"/>
          </p:nvPr>
        </p:nvSpPr>
        <p:spPr>
          <a:xfrm>
            <a:off x="206375" y="665163"/>
            <a:ext cx="6122988" cy="4489450"/>
          </a:xfrm>
          <a:noFill/>
          <a:ln/>
        </p:spPr>
        <p:txBody>
          <a:bodyPr/>
          <a:lstStyle/>
          <a:p>
            <a:pPr>
              <a:lnSpc>
                <a:spcPct val="130000"/>
              </a:lnSpc>
            </a:pPr>
            <a:r>
              <a:rPr lang="en-US" altLang="ja-JP" sz="1600" b="1" smtClean="0">
                <a:ea typeface="ヒラギノ角ゴ Pro W3" pitchFamily="-112" charset="-128"/>
              </a:rPr>
              <a:t>What is 3D Technology?? And how are 3D Images created?? </a:t>
            </a:r>
          </a:p>
          <a:p>
            <a:pPr>
              <a:lnSpc>
                <a:spcPct val="130000"/>
              </a:lnSpc>
            </a:pPr>
            <a:r>
              <a:rPr lang="en-US" altLang="ja-JP" sz="1600" b="1" smtClean="0">
                <a:ea typeface="ヒラギノ角ゴ Pro W3" pitchFamily="-112" charset="-128"/>
              </a:rPr>
              <a:t>Are constant questions asked within ourselves??</a:t>
            </a:r>
          </a:p>
          <a:p>
            <a:pPr>
              <a:lnSpc>
                <a:spcPct val="130000"/>
              </a:lnSpc>
            </a:pPr>
            <a:r>
              <a:rPr lang="en-US" altLang="ja-JP" sz="1600" b="1" smtClean="0">
                <a:ea typeface="ヒラギノ角ゴ Pro W3" pitchFamily="-112" charset="-128"/>
              </a:rPr>
              <a:t>I will try to briefly take you through the creation, recording and broadcast of 3D Images</a:t>
            </a:r>
            <a:endParaRPr lang="ja-JP" altLang="en-US" sz="1600" b="1" smtClean="0">
              <a:ea typeface="ヒラギノ角ゴ Pro W3"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8131" name="Rectangle 4"/>
          <p:cNvSpPr>
            <a:spLocks noGrp="1" noChangeArrowheads="1"/>
          </p:cNvSpPr>
          <p:nvPr>
            <p:ph type="body" idx="1"/>
          </p:nvPr>
        </p:nvSpPr>
        <p:spPr>
          <a:xfrm>
            <a:off x="206375" y="665163"/>
            <a:ext cx="6122988" cy="4489450"/>
          </a:xfrm>
          <a:ln/>
        </p:spPr>
        <p:txBody>
          <a:bodyPr/>
          <a:lstStyle/>
          <a:p>
            <a:pPr>
              <a:lnSpc>
                <a:spcPct val="130000"/>
              </a:lnSpc>
              <a:defRPr/>
            </a:pPr>
            <a:r>
              <a:rPr lang="en-US" altLang="ja-JP" sz="1600" b="1" dirty="0" smtClean="0">
                <a:latin typeface="Arial" pitchFamily="34" charset="0"/>
                <a:ea typeface="ヒラギノ角ゴ Pro W3" pitchFamily="-112" charset="-128"/>
              </a:rPr>
              <a:t>How is a 3D Image Created in Our brain –</a:t>
            </a:r>
          </a:p>
          <a:p>
            <a:pPr>
              <a:lnSpc>
                <a:spcPct val="130000"/>
              </a:lnSpc>
              <a:defRPr/>
            </a:pPr>
            <a:endParaRPr lang="en-US" altLang="ja-JP" sz="1600" b="1" dirty="0" smtClean="0">
              <a:latin typeface="Arial" pitchFamily="34" charset="0"/>
              <a:ea typeface="ヒラギノ角ゴ Pro W3" pitchFamily="-112" charset="-128"/>
            </a:endParaRPr>
          </a:p>
          <a:p>
            <a:pPr eaLnBrk="1" hangingPunct="1">
              <a:lnSpc>
                <a:spcPct val="150000"/>
              </a:lnSpc>
              <a:spcBef>
                <a:spcPct val="0"/>
              </a:spcBef>
              <a:defRPr/>
            </a:pPr>
            <a:r>
              <a:rPr lang="en-US" sz="1600" u="sng" kern="0" dirty="0" smtClean="0">
                <a:solidFill>
                  <a:sysClr val="windowText" lastClr="000000"/>
                </a:solidFill>
                <a:ea typeface="ＭＳ Ｐゴシック" pitchFamily="50" charset="-128"/>
              </a:rPr>
              <a:t>When do we see a 2D Image :</a:t>
            </a:r>
            <a:r>
              <a:rPr lang="en-US" sz="1600" kern="0" dirty="0" smtClean="0">
                <a:solidFill>
                  <a:sysClr val="windowText" lastClr="000000"/>
                </a:solidFill>
                <a:ea typeface="ＭＳ Ｐゴシック" pitchFamily="50" charset="-128"/>
              </a:rPr>
              <a:t> When the left eye and the right eye watch the same image simultaneously a 2D image is created,, in which depth cannot be visualize</a:t>
            </a:r>
            <a:r>
              <a:rPr lang="en-US" sz="1600" u="sng" kern="0" dirty="0" smtClean="0">
                <a:solidFill>
                  <a:sysClr val="windowText" lastClr="000000"/>
                </a:solidFill>
                <a:ea typeface="ＭＳ Ｐゴシック" pitchFamily="50" charset="-128"/>
              </a:rPr>
              <a:t>d</a:t>
            </a:r>
          </a:p>
          <a:p>
            <a:pPr eaLnBrk="1" hangingPunct="1">
              <a:lnSpc>
                <a:spcPct val="150000"/>
              </a:lnSpc>
              <a:spcBef>
                <a:spcPct val="0"/>
              </a:spcBef>
              <a:defRPr/>
            </a:pPr>
            <a:r>
              <a:rPr lang="en-US" sz="1600" u="sng" kern="0" dirty="0" smtClean="0">
                <a:solidFill>
                  <a:sysClr val="windowText" lastClr="000000"/>
                </a:solidFill>
                <a:ea typeface="ＭＳ Ｐゴシック" pitchFamily="50" charset="-128"/>
              </a:rPr>
              <a:t>How do we see a 3D Image : </a:t>
            </a:r>
            <a:r>
              <a:rPr lang="en-US" sz="1600" kern="0" dirty="0" smtClean="0">
                <a:solidFill>
                  <a:sysClr val="windowText" lastClr="000000"/>
                </a:solidFill>
                <a:ea typeface="ＭＳ Ｐゴシック" pitchFamily="50" charset="-128"/>
              </a:rPr>
              <a:t>When the left eye is made to watch the left eye image and after a delay the right eye is made to watch the right eye image,,  a stereoscopic 3D image is formed in the brain,, image so constructed in the brain has depth,, as we see in day to day life</a:t>
            </a:r>
          </a:p>
          <a:p>
            <a:pPr>
              <a:lnSpc>
                <a:spcPct val="130000"/>
              </a:lnSpc>
              <a:defRPr/>
            </a:pPr>
            <a:endParaRPr lang="ja-JP" altLang="en-US" sz="1600" b="1" smtClean="0">
              <a:latin typeface="Arial" pitchFamily="34" charset="0"/>
              <a:ea typeface="ヒラギノ角ゴ Pro W3" pitchFamily="-11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8131" name="Rectangle 4"/>
          <p:cNvSpPr>
            <a:spLocks noGrp="1" noChangeArrowheads="1"/>
          </p:cNvSpPr>
          <p:nvPr>
            <p:ph type="body" idx="1"/>
          </p:nvPr>
        </p:nvSpPr>
        <p:spPr>
          <a:xfrm>
            <a:off x="206375" y="665163"/>
            <a:ext cx="6122988" cy="4489450"/>
          </a:xfrm>
          <a:ln/>
        </p:spPr>
        <p:txBody>
          <a:bodyPr/>
          <a:lstStyle/>
          <a:p>
            <a:pPr>
              <a:lnSpc>
                <a:spcPct val="130000"/>
              </a:lnSpc>
              <a:defRPr/>
            </a:pPr>
            <a:r>
              <a:rPr lang="en-US" altLang="ja-JP" sz="1600" b="1" dirty="0" smtClean="0">
                <a:latin typeface="Arial" pitchFamily="34" charset="0"/>
                <a:ea typeface="ヒラギノ角ゴ Pro W3" pitchFamily="-112" charset="-128"/>
              </a:rPr>
              <a:t>How is a 3D Image Created in Our brain –</a:t>
            </a:r>
          </a:p>
          <a:p>
            <a:pPr>
              <a:lnSpc>
                <a:spcPct val="130000"/>
              </a:lnSpc>
              <a:defRPr/>
            </a:pPr>
            <a:endParaRPr lang="en-US" altLang="ja-JP" sz="1600" b="1" dirty="0" smtClean="0">
              <a:latin typeface="Arial" pitchFamily="34" charset="0"/>
              <a:ea typeface="ヒラギノ角ゴ Pro W3" pitchFamily="-112" charset="-128"/>
            </a:endParaRPr>
          </a:p>
          <a:p>
            <a:pPr>
              <a:lnSpc>
                <a:spcPct val="130000"/>
              </a:lnSpc>
              <a:defRPr/>
            </a:pPr>
            <a:r>
              <a:rPr lang="en-US" sz="1600" kern="0" dirty="0" smtClean="0">
                <a:solidFill>
                  <a:srgbClr val="FFFFFF"/>
                </a:solidFill>
              </a:rPr>
              <a:t>We need to shoot content in 3D if we want to view it in a 3D TV (although there are technology that takes a 2D film and turns it into 3D). </a:t>
            </a:r>
          </a:p>
          <a:p>
            <a:pPr eaLnBrk="1" fontAlgn="auto" hangingPunct="1">
              <a:lnSpc>
                <a:spcPct val="150000"/>
              </a:lnSpc>
              <a:spcBef>
                <a:spcPts val="0"/>
              </a:spcBef>
              <a:spcAft>
                <a:spcPts val="0"/>
              </a:spcAft>
              <a:buFont typeface="Arial" pitchFamily="34" charset="0"/>
              <a:buNone/>
              <a:defRPr/>
            </a:pPr>
            <a:r>
              <a:rPr lang="en-US" sz="1600" kern="0" dirty="0" smtClean="0">
                <a:solidFill>
                  <a:srgbClr val="FFFFFF"/>
                </a:solidFill>
              </a:rPr>
              <a:t>Basically you have to shoot the same scene from 2 cameras, and make sure that they are in sync and have a fixed distance between them. </a:t>
            </a:r>
          </a:p>
          <a:p>
            <a:pPr eaLnBrk="1" fontAlgn="auto" hangingPunct="1">
              <a:lnSpc>
                <a:spcPct val="150000"/>
              </a:lnSpc>
              <a:spcBef>
                <a:spcPts val="0"/>
              </a:spcBef>
              <a:spcAft>
                <a:spcPts val="0"/>
              </a:spcAft>
              <a:buFont typeface="Arial" pitchFamily="34" charset="0"/>
              <a:buNone/>
              <a:defRPr/>
            </a:pPr>
            <a:r>
              <a:rPr lang="en-US" sz="1600" kern="0" dirty="0" smtClean="0">
                <a:solidFill>
                  <a:srgbClr val="FFFFFF"/>
                </a:solidFill>
              </a:rPr>
              <a:t>Several companies are working on professional 3D movie cameras, that have 2 lenses built-in in the same camera, which obviously makes everything easier.</a:t>
            </a:r>
          </a:p>
          <a:p>
            <a:pPr>
              <a:lnSpc>
                <a:spcPct val="130000"/>
              </a:lnSpc>
              <a:defRPr/>
            </a:pPr>
            <a:endParaRPr lang="ja-JP" altLang="en-US" sz="1600" b="1" smtClean="0">
              <a:latin typeface="Arial" pitchFamily="34" charset="0"/>
              <a:ea typeface="ヒラギノ角ゴ Pro W3"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a:xfrm>
            <a:off x="88900" y="742950"/>
            <a:ext cx="6630988" cy="3729038"/>
          </a:xfrm>
          <a:solidFill>
            <a:srgbClr val="FFFFFF"/>
          </a:solidFill>
          <a:ln/>
        </p:spPr>
      </p:sp>
      <p:sp>
        <p:nvSpPr>
          <p:cNvPr id="354307" name="Rectangle 3"/>
          <p:cNvSpPr>
            <a:spLocks noGrp="1" noChangeArrowheads="1"/>
          </p:cNvSpPr>
          <p:nvPr>
            <p:ph type="body" idx="1"/>
          </p:nvPr>
        </p:nvSpPr>
        <p:spPr>
          <a:solidFill>
            <a:srgbClr val="FFFFFF"/>
          </a:solidFill>
          <a:ln>
            <a:solidFill>
              <a:srgbClr val="000000"/>
            </a:solidFill>
          </a:ln>
          <a:effectLst>
            <a:outerShdw blurRad="63500" dist="17961" dir="2700000" algn="ctr" rotWithShape="0">
              <a:srgbClr val="708688">
                <a:alpha val="74997"/>
              </a:srgbClr>
            </a:outerShdw>
          </a:effectLst>
        </p:spPr>
        <p:txBody>
          <a:bodyPr/>
          <a:lstStyle/>
          <a:p>
            <a:pPr>
              <a:defRPr/>
            </a:pPr>
            <a:r>
              <a:rPr lang="en-AU" altLang="ja-JP" sz="2400" dirty="0" smtClean="0">
                <a:latin typeface="Arial" pitchFamily="34" charset="0"/>
                <a:ea typeface="ＭＳ Ｐ明朝" pitchFamily="18" charset="-128"/>
              </a:rPr>
              <a:t>The 3D Technology has passed 4 stages of Evolution,, 3 of them are currently being used:</a:t>
            </a:r>
          </a:p>
          <a:p>
            <a:pPr>
              <a:defRPr/>
            </a:pPr>
            <a:endParaRPr lang="en-AU" altLang="ja-JP" sz="2400" dirty="0" smtClean="0">
              <a:latin typeface="Arial" pitchFamily="34" charset="0"/>
              <a:ea typeface="ＭＳ Ｐ明朝" pitchFamily="18" charset="-128"/>
            </a:endParaRPr>
          </a:p>
          <a:p>
            <a:pPr>
              <a:defRPr/>
            </a:pPr>
            <a:r>
              <a:rPr lang="en-AU" altLang="ja-JP" sz="2400" dirty="0" smtClean="0">
                <a:latin typeface="Arial" pitchFamily="34" charset="0"/>
                <a:ea typeface="ＭＳ Ｐ明朝" pitchFamily="18" charset="-128"/>
              </a:rPr>
              <a:t>- Anaglyph 3D : </a:t>
            </a:r>
            <a:r>
              <a:rPr lang="en-US" dirty="0" smtClean="0"/>
              <a:t>Probably the easiest way to make 3D images is to separate the right and left image using colors. The image has two color "layers", and you separate the layers using glasses that has blue/red lenses (or cellophane paper, in the cheapest glasses). This is called Anaglyph 3D, it's cheap and easy to do as you don't need a new TV and the glasses are very cheap. The problem is that you lose colors in the image. It simply looks bad.</a:t>
            </a:r>
          </a:p>
          <a:p>
            <a:pPr>
              <a:defRPr/>
            </a:pPr>
            <a:endParaRPr lang="en-AU" altLang="ja-JP" sz="2400" dirty="0" smtClean="0">
              <a:latin typeface="Arial" pitchFamily="34" charset="0"/>
              <a:ea typeface="ＭＳ Ｐ明朝" pitchFamily="18" charset="-128"/>
            </a:endParaRPr>
          </a:p>
          <a:p>
            <a:pPr>
              <a:buFontTx/>
              <a:buChar char="-"/>
              <a:defRPr/>
            </a:pPr>
            <a:r>
              <a:rPr lang="en-US" dirty="0" smtClean="0"/>
              <a:t>A Polarized 3D uses a polarizing filter on the image so the left and right images each has a different polarization. You use passive glasses that filter the right image for each eye. This technique is popular in the cinemas using two synchronized projectors. </a:t>
            </a:r>
          </a:p>
          <a:p>
            <a:pPr>
              <a:buFontTx/>
              <a:buChar char="-"/>
              <a:defRPr/>
            </a:pPr>
            <a:endParaRPr lang="en-US" altLang="ja-JP" dirty="0" smtClean="0">
              <a:ea typeface="ＭＳ Ｐ明朝" pitchFamily="18" charset="-128"/>
            </a:endParaRPr>
          </a:p>
          <a:p>
            <a:pPr>
              <a:buFontTx/>
              <a:buChar char="-"/>
              <a:defRPr/>
            </a:pPr>
            <a:r>
              <a:rPr lang="en-US" dirty="0" smtClean="0">
                <a:ea typeface="ＭＳ Ｐ明朝" pitchFamily="18" charset="-128"/>
              </a:rPr>
              <a:t>Active Shutter : </a:t>
            </a:r>
            <a:r>
              <a:rPr lang="en-US" dirty="0" smtClean="0"/>
              <a:t>The new breed of 3D TVs and projectors make use of a simple idea - you display images for the left and right eye alternatively - once the image for the left eye, and once for the right. Now all you have to do is wear glasses that block each eye in sync with the display, and you get 3D. Active Shutter 3D glasses main advantage is that the image looks great - just as they look in 2D on the same display.</a:t>
            </a:r>
          </a:p>
          <a:p>
            <a:pPr>
              <a:defRPr/>
            </a:pPr>
            <a:r>
              <a:rPr lang="en-US" dirty="0" smtClean="0"/>
              <a:t>Active-3D is costly, though</a:t>
            </a:r>
            <a:endParaRPr lang="en-AU" altLang="ja-JP" sz="2400" dirty="0" smtClean="0">
              <a:latin typeface="Arial" pitchFamily="34" charset="0"/>
              <a:ea typeface="ＭＳ Ｐ明朝" pitchFamily="18" charset="-128"/>
            </a:endParaRPr>
          </a:p>
          <a:p>
            <a:pPr>
              <a:defRPr/>
            </a:pPr>
            <a:endParaRPr lang="en-AU" altLang="ja-JP" sz="2400" dirty="0" smtClean="0">
              <a:latin typeface="Arial" pitchFamily="34" charset="0"/>
              <a:ea typeface="ＭＳ Ｐ明朝" pitchFamily="18" charset="-128"/>
            </a:endParaRPr>
          </a:p>
          <a:p>
            <a:pPr>
              <a:defRPr/>
            </a:pPr>
            <a:r>
              <a:rPr lang="en-AU" altLang="ja-JP" sz="2400" dirty="0" smtClean="0">
                <a:latin typeface="Arial" pitchFamily="34" charset="0"/>
                <a:ea typeface="ＭＳ Ｐ明朝" pitchFamily="18" charset="-128"/>
              </a:rPr>
              <a:t>- Auto Stereoscopic : </a:t>
            </a:r>
            <a:r>
              <a:rPr lang="en-US" dirty="0" smtClean="0"/>
              <a:t>Auto-Stereoscopic displays display different pixels to each eye, using optics (lenses or barriers) to direct the correct pixels to each eye. The nice part is that you don't need to wear any glasses to experience the 3D image! But there are many problems with these new kinds of technologies. Basically there is just one location you can be in order to view the 3D correctly (just one viewpoint). </a:t>
            </a:r>
            <a:endParaRPr lang="en-AU" altLang="ja-JP" sz="2400" dirty="0" smtClean="0">
              <a:latin typeface="Arial" pitchFamily="34" charset="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01751" y="3030541"/>
            <a:ext cx="14751051" cy="2092324"/>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2603502" y="5529265"/>
            <a:ext cx="12147549" cy="2492376"/>
          </a:xfrm>
        </p:spPr>
        <p:txBody>
          <a:bodyPr/>
          <a:lstStyle>
            <a:lvl1pPr marL="0" indent="0" algn="ctr">
              <a:buNone/>
              <a:defRPr/>
            </a:lvl1pPr>
            <a:lvl2pPr marL="457106" indent="0" algn="ctr">
              <a:buNone/>
              <a:defRPr/>
            </a:lvl2pPr>
            <a:lvl3pPr marL="914210" indent="0" algn="ctr">
              <a:buNone/>
              <a:defRPr/>
            </a:lvl3pPr>
            <a:lvl4pPr marL="1371316" indent="0" algn="ctr">
              <a:buNone/>
              <a:defRPr/>
            </a:lvl4pPr>
            <a:lvl5pPr marL="1828422" indent="0" algn="ctr">
              <a:buNone/>
              <a:defRPr/>
            </a:lvl5pPr>
            <a:lvl6pPr marL="2285525" indent="0" algn="ctr">
              <a:buNone/>
              <a:defRPr/>
            </a:lvl6pPr>
            <a:lvl7pPr marL="2742631" indent="0" algn="ctr">
              <a:buNone/>
              <a:defRPr/>
            </a:lvl7pPr>
            <a:lvl8pPr marL="3199737" indent="0" algn="ctr">
              <a:buNone/>
              <a:defRPr/>
            </a:lvl8pPr>
            <a:lvl9pPr marL="3656841"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DD407711-64D8-41BA-A1CD-5B8519640C55}" type="datetimeFigureOut">
              <a:rPr lang="ja-JP" altLang="en-US"/>
              <a:pPr>
                <a:defRPr/>
              </a:pPr>
              <a:t>2011/10/1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D6DD7995-F065-48A8-B902-5101A486700A}" type="datetimeFigureOut">
              <a:rPr lang="ja-JP" altLang="en-US"/>
              <a:pPr>
                <a:defRPr/>
              </a:pPr>
              <a:t>2011/10/1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2582526" y="388937"/>
            <a:ext cx="3903663" cy="83264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68363" y="388937"/>
            <a:ext cx="11561763" cy="832643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13706096-244B-44BC-9552-DA3CCD646E5E}" type="datetimeFigureOut">
              <a:rPr lang="ja-JP" altLang="en-US"/>
              <a:pPr>
                <a:defRPr/>
              </a:pPr>
              <a:t>2011/10/1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054FE3AF-F40F-4DF1-9A57-D59B35B6B1D8}" type="datetimeFigureOut">
              <a:rPr lang="ja-JP" altLang="en-US"/>
              <a:pPr>
                <a:defRPr/>
              </a:pPr>
              <a:t>2011/10/1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71600" y="6269041"/>
            <a:ext cx="14751051" cy="193833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371600" y="4135439"/>
            <a:ext cx="14751051" cy="2133599"/>
          </a:xfrm>
        </p:spPr>
        <p:txBody>
          <a:bodyPr anchor="b"/>
          <a:lstStyle>
            <a:lvl1pPr marL="0" indent="0">
              <a:buNone/>
              <a:defRPr sz="2100"/>
            </a:lvl1pPr>
            <a:lvl2pPr marL="457106" indent="0">
              <a:buNone/>
              <a:defRPr sz="1700"/>
            </a:lvl2pPr>
            <a:lvl3pPr marL="914210" indent="0">
              <a:buNone/>
              <a:defRPr sz="1500"/>
            </a:lvl3pPr>
            <a:lvl4pPr marL="1371316" indent="0">
              <a:buNone/>
              <a:defRPr sz="1300"/>
            </a:lvl4pPr>
            <a:lvl5pPr marL="1828422" indent="0">
              <a:buNone/>
              <a:defRPr sz="1300"/>
            </a:lvl5pPr>
            <a:lvl6pPr marL="2285525" indent="0">
              <a:buNone/>
              <a:defRPr sz="1300"/>
            </a:lvl6pPr>
            <a:lvl7pPr marL="2742631" indent="0">
              <a:buNone/>
              <a:defRPr sz="1300"/>
            </a:lvl7pPr>
            <a:lvl8pPr marL="3199737" indent="0">
              <a:buNone/>
              <a:defRPr sz="1300"/>
            </a:lvl8pPr>
            <a:lvl9pPr marL="3656841" indent="0">
              <a:buNone/>
              <a:defRPr sz="13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6F220EB7-8F52-4898-BAC2-62219CC6F8D6}" type="datetimeFigureOut">
              <a:rPr lang="ja-JP" altLang="en-US"/>
              <a:pPr>
                <a:defRPr/>
              </a:pPr>
              <a:t>2011/10/1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68363" y="2274890"/>
            <a:ext cx="7732712" cy="6440486"/>
          </a:xfrm>
        </p:spPr>
        <p:txBody>
          <a:bodyPr/>
          <a:lstStyle>
            <a:lvl1pPr>
              <a:defRPr sz="2800"/>
            </a:lvl1pPr>
            <a:lvl2pPr>
              <a:defRPr sz="2500"/>
            </a:lvl2pPr>
            <a:lvl3pPr>
              <a:defRPr sz="2100"/>
            </a:lvl3pPr>
            <a:lvl4pPr>
              <a:defRPr sz="1700"/>
            </a:lvl4pPr>
            <a:lvl5pPr>
              <a:defRPr sz="1700"/>
            </a:lvl5pPr>
            <a:lvl6pPr>
              <a:defRPr sz="1700"/>
            </a:lvl6pPr>
            <a:lvl7pPr>
              <a:defRPr sz="1700"/>
            </a:lvl7pPr>
            <a:lvl8pPr>
              <a:defRPr sz="1700"/>
            </a:lvl8pPr>
            <a:lvl9pPr>
              <a:defRPr sz="17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8753476" y="2274890"/>
            <a:ext cx="7732712" cy="6440486"/>
          </a:xfrm>
        </p:spPr>
        <p:txBody>
          <a:bodyPr/>
          <a:lstStyle>
            <a:lvl1pPr>
              <a:defRPr sz="2800"/>
            </a:lvl1pPr>
            <a:lvl2pPr>
              <a:defRPr sz="2500"/>
            </a:lvl2pPr>
            <a:lvl3pPr>
              <a:defRPr sz="2100"/>
            </a:lvl3pPr>
            <a:lvl4pPr>
              <a:defRPr sz="1700"/>
            </a:lvl4pPr>
            <a:lvl5pPr>
              <a:defRPr sz="1700"/>
            </a:lvl5pPr>
            <a:lvl6pPr>
              <a:defRPr sz="1700"/>
            </a:lvl6pPr>
            <a:lvl7pPr>
              <a:defRPr sz="1700"/>
            </a:lvl7pPr>
            <a:lvl8pPr>
              <a:defRPr sz="1700"/>
            </a:lvl8pPr>
            <a:lvl9pPr>
              <a:defRPr sz="17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D179251B-FFDF-4706-8154-B8F63E7BE8D2}" type="datetimeFigureOut">
              <a:rPr lang="ja-JP" altLang="en-US"/>
              <a:pPr>
                <a:defRPr/>
              </a:pPr>
              <a:t>2011/10/1</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68364" y="390526"/>
            <a:ext cx="15617825" cy="16256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868363" y="2184400"/>
            <a:ext cx="7667625" cy="909638"/>
          </a:xfrm>
        </p:spPr>
        <p:txBody>
          <a:bodyPr anchor="b"/>
          <a:lstStyle>
            <a:lvl1pPr marL="0" indent="0">
              <a:buNone/>
              <a:defRPr sz="2500" b="1"/>
            </a:lvl1pPr>
            <a:lvl2pPr marL="457106" indent="0">
              <a:buNone/>
              <a:defRPr sz="2100" b="1"/>
            </a:lvl2pPr>
            <a:lvl3pPr marL="914210" indent="0">
              <a:buNone/>
              <a:defRPr sz="1700" b="1"/>
            </a:lvl3pPr>
            <a:lvl4pPr marL="1371316" indent="0">
              <a:buNone/>
              <a:defRPr sz="1500" b="1"/>
            </a:lvl4pPr>
            <a:lvl5pPr marL="1828422" indent="0">
              <a:buNone/>
              <a:defRPr sz="1500" b="1"/>
            </a:lvl5pPr>
            <a:lvl6pPr marL="2285525" indent="0">
              <a:buNone/>
              <a:defRPr sz="1500" b="1"/>
            </a:lvl6pPr>
            <a:lvl7pPr marL="2742631" indent="0">
              <a:buNone/>
              <a:defRPr sz="1500" b="1"/>
            </a:lvl7pPr>
            <a:lvl8pPr marL="3199737" indent="0">
              <a:buNone/>
              <a:defRPr sz="1500" b="1"/>
            </a:lvl8pPr>
            <a:lvl9pPr marL="3656841" indent="0">
              <a:buNone/>
              <a:defRPr sz="1500" b="1"/>
            </a:lvl9pPr>
          </a:lstStyle>
          <a:p>
            <a:pPr lvl="0"/>
            <a:r>
              <a:rPr lang="de-DE" smtClean="0"/>
              <a:t>Textmasterformate durch Klicken bearbeiten</a:t>
            </a:r>
          </a:p>
        </p:txBody>
      </p:sp>
      <p:sp>
        <p:nvSpPr>
          <p:cNvPr id="4" name="Inhaltsplatzhalter 3"/>
          <p:cNvSpPr>
            <a:spLocks noGrp="1"/>
          </p:cNvSpPr>
          <p:nvPr>
            <p:ph sz="half" idx="2"/>
          </p:nvPr>
        </p:nvSpPr>
        <p:spPr>
          <a:xfrm>
            <a:off x="868363" y="3094039"/>
            <a:ext cx="7667625" cy="5621336"/>
          </a:xfrm>
        </p:spPr>
        <p:txBody>
          <a:bodyPr/>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8815389" y="2184400"/>
            <a:ext cx="7670800" cy="909638"/>
          </a:xfrm>
        </p:spPr>
        <p:txBody>
          <a:bodyPr anchor="b"/>
          <a:lstStyle>
            <a:lvl1pPr marL="0" indent="0">
              <a:buNone/>
              <a:defRPr sz="2500" b="1"/>
            </a:lvl1pPr>
            <a:lvl2pPr marL="457106" indent="0">
              <a:buNone/>
              <a:defRPr sz="2100" b="1"/>
            </a:lvl2pPr>
            <a:lvl3pPr marL="914210" indent="0">
              <a:buNone/>
              <a:defRPr sz="1700" b="1"/>
            </a:lvl3pPr>
            <a:lvl4pPr marL="1371316" indent="0">
              <a:buNone/>
              <a:defRPr sz="1500" b="1"/>
            </a:lvl4pPr>
            <a:lvl5pPr marL="1828422" indent="0">
              <a:buNone/>
              <a:defRPr sz="1500" b="1"/>
            </a:lvl5pPr>
            <a:lvl6pPr marL="2285525" indent="0">
              <a:buNone/>
              <a:defRPr sz="1500" b="1"/>
            </a:lvl6pPr>
            <a:lvl7pPr marL="2742631" indent="0">
              <a:buNone/>
              <a:defRPr sz="1500" b="1"/>
            </a:lvl7pPr>
            <a:lvl8pPr marL="3199737" indent="0">
              <a:buNone/>
              <a:defRPr sz="1500" b="1"/>
            </a:lvl8pPr>
            <a:lvl9pPr marL="3656841" indent="0">
              <a:buNone/>
              <a:defRPr sz="1500" b="1"/>
            </a:lvl9pPr>
          </a:lstStyle>
          <a:p>
            <a:pPr lvl="0"/>
            <a:r>
              <a:rPr lang="de-DE" smtClean="0"/>
              <a:t>Textmasterformate durch Klicken bearbeiten</a:t>
            </a:r>
          </a:p>
        </p:txBody>
      </p:sp>
      <p:sp>
        <p:nvSpPr>
          <p:cNvPr id="6" name="Inhaltsplatzhalter 5"/>
          <p:cNvSpPr>
            <a:spLocks noGrp="1"/>
          </p:cNvSpPr>
          <p:nvPr>
            <p:ph sz="quarter" idx="4"/>
          </p:nvPr>
        </p:nvSpPr>
        <p:spPr>
          <a:xfrm>
            <a:off x="8815389" y="3094039"/>
            <a:ext cx="7670800" cy="5621336"/>
          </a:xfrm>
        </p:spPr>
        <p:txBody>
          <a:bodyPr/>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F3A7DA44-30DE-45CE-9AFF-069216A06708}" type="datetimeFigureOut">
              <a:rPr lang="ja-JP" altLang="en-US"/>
              <a:pPr>
                <a:defRPr/>
              </a:pPr>
              <a:t>2011/10/1</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B9060A78-ACAE-43C2-97A5-1DCBF6C5C961}" type="datetimeFigureOut">
              <a:rPr lang="ja-JP" altLang="en-US"/>
              <a:pPr>
                <a:defRPr/>
              </a:pPr>
              <a:t>2011/10/1</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C6B52B-CD5E-4AB6-A095-D281D2C9AA0D}" type="datetimeFigureOut">
              <a:rPr lang="ja-JP" altLang="en-US"/>
              <a:pPr>
                <a:defRPr/>
              </a:pPr>
              <a:t>2011/10/1</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68364" y="388938"/>
            <a:ext cx="5708651" cy="1652587"/>
          </a:xfrm>
        </p:spPr>
        <p:txBody>
          <a:bodyPr anchor="b"/>
          <a:lstStyle>
            <a:lvl1pPr algn="l">
              <a:defRPr sz="2100" b="1"/>
            </a:lvl1pPr>
          </a:lstStyle>
          <a:p>
            <a:r>
              <a:rPr lang="de-DE" smtClean="0"/>
              <a:t>Titelmasterformat durch Klicken bearbeiten</a:t>
            </a:r>
            <a:endParaRPr lang="de-DE"/>
          </a:p>
        </p:txBody>
      </p:sp>
      <p:sp>
        <p:nvSpPr>
          <p:cNvPr id="3" name="Inhaltsplatzhalter 2"/>
          <p:cNvSpPr>
            <a:spLocks noGrp="1"/>
          </p:cNvSpPr>
          <p:nvPr>
            <p:ph idx="1"/>
          </p:nvPr>
        </p:nvSpPr>
        <p:spPr>
          <a:xfrm>
            <a:off x="6784976" y="388937"/>
            <a:ext cx="9701212" cy="8326438"/>
          </a:xfrm>
        </p:spPr>
        <p:txBody>
          <a:bodyPr/>
          <a:lstStyle>
            <a:lvl1pPr>
              <a:defRPr sz="32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68364" y="2041525"/>
            <a:ext cx="5708651" cy="6673850"/>
          </a:xfrm>
        </p:spPr>
        <p:txBody>
          <a:bodyPr/>
          <a:lstStyle>
            <a:lvl1pPr marL="0" indent="0">
              <a:buNone/>
              <a:defRPr sz="1300"/>
            </a:lvl1pPr>
            <a:lvl2pPr marL="457106" indent="0">
              <a:buNone/>
              <a:defRPr sz="1100"/>
            </a:lvl2pPr>
            <a:lvl3pPr marL="914210" indent="0">
              <a:buNone/>
              <a:defRPr sz="900"/>
            </a:lvl3pPr>
            <a:lvl4pPr marL="1371316" indent="0">
              <a:buNone/>
              <a:defRPr sz="900"/>
            </a:lvl4pPr>
            <a:lvl5pPr marL="1828422" indent="0">
              <a:buNone/>
              <a:defRPr sz="900"/>
            </a:lvl5pPr>
            <a:lvl6pPr marL="2285525" indent="0">
              <a:buNone/>
              <a:defRPr sz="900"/>
            </a:lvl6pPr>
            <a:lvl7pPr marL="2742631" indent="0">
              <a:buNone/>
              <a:defRPr sz="900"/>
            </a:lvl7pPr>
            <a:lvl8pPr marL="3199737" indent="0">
              <a:buNone/>
              <a:defRPr sz="900"/>
            </a:lvl8pPr>
            <a:lvl9pPr marL="3656841"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FE6532B2-8BE0-44BA-8C1C-EE7AB975998C}" type="datetimeFigureOut">
              <a:rPr lang="ja-JP" altLang="en-US"/>
              <a:pPr>
                <a:defRPr/>
              </a:pPr>
              <a:t>2011/10/1</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02014" y="6829426"/>
            <a:ext cx="10412411" cy="806450"/>
          </a:xfrm>
        </p:spPr>
        <p:txBody>
          <a:bodyPr anchor="b"/>
          <a:lstStyle>
            <a:lvl1pPr algn="l">
              <a:defRPr sz="2100" b="1"/>
            </a:lvl1pPr>
          </a:lstStyle>
          <a:p>
            <a:r>
              <a:rPr lang="de-DE" smtClean="0"/>
              <a:t>Titelmasterformat durch Klicken bearbeiten</a:t>
            </a:r>
            <a:endParaRPr lang="de-DE"/>
          </a:p>
        </p:txBody>
      </p:sp>
      <p:sp>
        <p:nvSpPr>
          <p:cNvPr id="3" name="Bildplatzhalter 2"/>
          <p:cNvSpPr>
            <a:spLocks noGrp="1"/>
          </p:cNvSpPr>
          <p:nvPr>
            <p:ph type="pic" idx="1"/>
          </p:nvPr>
        </p:nvSpPr>
        <p:spPr>
          <a:xfrm>
            <a:off x="3402014" y="871538"/>
            <a:ext cx="10412411" cy="5854700"/>
          </a:xfrm>
        </p:spPr>
        <p:txBody>
          <a:bodyPr/>
          <a:lstStyle>
            <a:lvl1pPr marL="0" indent="0">
              <a:buNone/>
              <a:defRPr sz="3200"/>
            </a:lvl1pPr>
            <a:lvl2pPr marL="457106" indent="0">
              <a:buNone/>
              <a:defRPr sz="2800"/>
            </a:lvl2pPr>
            <a:lvl3pPr marL="914210" indent="0">
              <a:buNone/>
              <a:defRPr sz="2500"/>
            </a:lvl3pPr>
            <a:lvl4pPr marL="1371316" indent="0">
              <a:buNone/>
              <a:defRPr sz="2100"/>
            </a:lvl4pPr>
            <a:lvl5pPr marL="1828422" indent="0">
              <a:buNone/>
              <a:defRPr sz="2100"/>
            </a:lvl5pPr>
            <a:lvl6pPr marL="2285525" indent="0">
              <a:buNone/>
              <a:defRPr sz="2100"/>
            </a:lvl6pPr>
            <a:lvl7pPr marL="2742631" indent="0">
              <a:buNone/>
              <a:defRPr sz="2100"/>
            </a:lvl7pPr>
            <a:lvl8pPr marL="3199737" indent="0">
              <a:buNone/>
              <a:defRPr sz="2100"/>
            </a:lvl8pPr>
            <a:lvl9pPr marL="3656841" indent="0">
              <a:buNone/>
              <a:defRPr sz="2100"/>
            </a:lvl9pPr>
          </a:lstStyle>
          <a:p>
            <a:pPr lvl="0"/>
            <a:endParaRPr lang="de-DE" noProof="0" smtClean="0"/>
          </a:p>
        </p:txBody>
      </p:sp>
      <p:sp>
        <p:nvSpPr>
          <p:cNvPr id="4" name="Textplatzhalter 3"/>
          <p:cNvSpPr>
            <a:spLocks noGrp="1"/>
          </p:cNvSpPr>
          <p:nvPr>
            <p:ph type="body" sz="half" idx="2"/>
          </p:nvPr>
        </p:nvSpPr>
        <p:spPr>
          <a:xfrm>
            <a:off x="3402014" y="7635877"/>
            <a:ext cx="10412411" cy="1144588"/>
          </a:xfrm>
        </p:spPr>
        <p:txBody>
          <a:bodyPr/>
          <a:lstStyle>
            <a:lvl1pPr marL="0" indent="0">
              <a:buNone/>
              <a:defRPr sz="1300"/>
            </a:lvl1pPr>
            <a:lvl2pPr marL="457106" indent="0">
              <a:buNone/>
              <a:defRPr sz="1100"/>
            </a:lvl2pPr>
            <a:lvl3pPr marL="914210" indent="0">
              <a:buNone/>
              <a:defRPr sz="900"/>
            </a:lvl3pPr>
            <a:lvl4pPr marL="1371316" indent="0">
              <a:buNone/>
              <a:defRPr sz="900"/>
            </a:lvl4pPr>
            <a:lvl5pPr marL="1828422" indent="0">
              <a:buNone/>
              <a:defRPr sz="900"/>
            </a:lvl5pPr>
            <a:lvl6pPr marL="2285525" indent="0">
              <a:buNone/>
              <a:defRPr sz="900"/>
            </a:lvl6pPr>
            <a:lvl7pPr marL="2742631" indent="0">
              <a:buNone/>
              <a:defRPr sz="900"/>
            </a:lvl7pPr>
            <a:lvl8pPr marL="3199737" indent="0">
              <a:buNone/>
              <a:defRPr sz="900"/>
            </a:lvl8pPr>
            <a:lvl9pPr marL="3656841"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506423D5-6590-4A0E-A9C1-64735B0E9567}" type="datetimeFigureOut">
              <a:rPr lang="ja-JP" altLang="en-US"/>
              <a:pPr>
                <a:defRPr/>
              </a:pPr>
              <a:t>2011/10/1</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868363" y="388938"/>
            <a:ext cx="15617825" cy="1625600"/>
          </a:xfrm>
          <a:prstGeom prst="rect">
            <a:avLst/>
          </a:prstGeom>
          <a:noFill/>
          <a:ln w="9525">
            <a:noFill/>
            <a:miter lim="800000"/>
            <a:headEnd/>
            <a:tailEnd/>
          </a:ln>
        </p:spPr>
        <p:txBody>
          <a:bodyPr vert="horz" wrap="square" lIns="154804" tIns="77399" rIns="154804" bIns="77399" numCol="1" anchor="ctr" anchorCtr="0" compatLnSpc="1">
            <a:prstTxWarp prst="textNoShape">
              <a:avLst/>
            </a:prstTxWarp>
          </a:bodyPr>
          <a:lstStyle/>
          <a:p>
            <a:pPr lvl="0"/>
            <a:r>
              <a:rPr lang="ja-JP" altLang="en-US" smtClean="0"/>
              <a:t>マスタ タイトルの書式設定</a:t>
            </a:r>
          </a:p>
        </p:txBody>
      </p:sp>
      <p:sp>
        <p:nvSpPr>
          <p:cNvPr id="12291" name="Rectangle 3"/>
          <p:cNvSpPr>
            <a:spLocks noGrp="1" noChangeArrowheads="1"/>
          </p:cNvSpPr>
          <p:nvPr>
            <p:ph type="body" idx="1"/>
          </p:nvPr>
        </p:nvSpPr>
        <p:spPr bwMode="auto">
          <a:xfrm>
            <a:off x="868363" y="2274888"/>
            <a:ext cx="15617825" cy="6440487"/>
          </a:xfrm>
          <a:prstGeom prst="rect">
            <a:avLst/>
          </a:prstGeom>
          <a:noFill/>
          <a:ln w="9525">
            <a:noFill/>
            <a:miter lim="800000"/>
            <a:headEnd/>
            <a:tailEnd/>
          </a:ln>
        </p:spPr>
        <p:txBody>
          <a:bodyPr vert="horz" wrap="square" lIns="154804" tIns="77399" rIns="154804" bIns="7739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00708" name="Rectangle 4"/>
          <p:cNvSpPr>
            <a:spLocks noGrp="1" noChangeArrowheads="1"/>
          </p:cNvSpPr>
          <p:nvPr>
            <p:ph type="dt" sz="half" idx="2"/>
          </p:nvPr>
        </p:nvSpPr>
        <p:spPr bwMode="auto">
          <a:xfrm>
            <a:off x="868363" y="8883650"/>
            <a:ext cx="4048125" cy="679450"/>
          </a:xfrm>
          <a:prstGeom prst="rect">
            <a:avLst/>
          </a:prstGeom>
          <a:noFill/>
          <a:ln w="9525">
            <a:noFill/>
            <a:miter lim="800000"/>
            <a:headEnd/>
            <a:tailEnd/>
          </a:ln>
          <a:effectLst/>
        </p:spPr>
        <p:txBody>
          <a:bodyPr vert="horz" wrap="square" lIns="154804" tIns="77399" rIns="154804" bIns="77399" numCol="1" anchor="t" anchorCtr="0" compatLnSpc="1">
            <a:prstTxWarp prst="textNoShape">
              <a:avLst/>
            </a:prstTxWarp>
          </a:bodyPr>
          <a:lstStyle>
            <a:lvl1pPr algn="l">
              <a:defRPr kumimoji="1" sz="2500" baseline="0">
                <a:solidFill>
                  <a:srgbClr val="000000"/>
                </a:solidFill>
                <a:latin typeface="Arial" charset="0"/>
                <a:ea typeface="ＭＳ Ｐゴシック" pitchFamily="50" charset="-128"/>
              </a:defRPr>
            </a:lvl1pPr>
          </a:lstStyle>
          <a:p>
            <a:pPr>
              <a:defRPr/>
            </a:pPr>
            <a:fld id="{5CF7BEF8-20A0-443B-8DFB-CE46B54404E9}" type="datetimeFigureOut">
              <a:rPr lang="ja-JP" altLang="en-US"/>
              <a:pPr>
                <a:defRPr/>
              </a:pPr>
              <a:t>2011/10/1</a:t>
            </a:fld>
            <a:endParaRPr lang="en-US" altLang="ja-JP"/>
          </a:p>
        </p:txBody>
      </p:sp>
      <p:sp>
        <p:nvSpPr>
          <p:cNvPr id="200709" name="Rectangle 5"/>
          <p:cNvSpPr>
            <a:spLocks noGrp="1" noChangeArrowheads="1"/>
          </p:cNvSpPr>
          <p:nvPr>
            <p:ph type="ftr" sz="quarter" idx="3"/>
          </p:nvPr>
        </p:nvSpPr>
        <p:spPr bwMode="auto">
          <a:xfrm>
            <a:off x="5929313" y="8883650"/>
            <a:ext cx="5495925" cy="679450"/>
          </a:xfrm>
          <a:prstGeom prst="rect">
            <a:avLst/>
          </a:prstGeom>
          <a:noFill/>
          <a:ln w="9525">
            <a:noFill/>
            <a:miter lim="800000"/>
            <a:headEnd/>
            <a:tailEnd/>
          </a:ln>
          <a:effectLst/>
        </p:spPr>
        <p:txBody>
          <a:bodyPr vert="horz" wrap="square" lIns="154804" tIns="77399" rIns="154804" bIns="77399" numCol="1" anchor="t" anchorCtr="0" compatLnSpc="1">
            <a:prstTxWarp prst="textNoShape">
              <a:avLst/>
            </a:prstTxWarp>
          </a:bodyPr>
          <a:lstStyle>
            <a:lvl1pPr>
              <a:defRPr kumimoji="1" sz="2500" baseline="0">
                <a:solidFill>
                  <a:srgbClr val="000000"/>
                </a:solidFill>
                <a:latin typeface="Arial" charset="0"/>
                <a:ea typeface="ＭＳ Ｐゴシック" pitchFamily="50" charset="-128"/>
              </a:defRPr>
            </a:lvl1pPr>
          </a:lstStyle>
          <a:p>
            <a:pPr>
              <a:defRPr/>
            </a:pPr>
            <a:endParaRPr lang="en-US" altLang="ja-JP"/>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iming>
    <p:tnLst>
      <p:par>
        <p:cTn id="1" dur="indefinite" restart="never" nodeType="tmRoot"/>
      </p:par>
    </p:tnLst>
  </p:timing>
  <p:txStyles>
    <p:titleStyle>
      <a:lvl1pPr algn="ctr" defTabSz="1547813" rtl="0" eaLnBrk="0" fontAlgn="base" hangingPunct="0">
        <a:spcBef>
          <a:spcPct val="0"/>
        </a:spcBef>
        <a:spcAft>
          <a:spcPct val="0"/>
        </a:spcAft>
        <a:defRPr kumimoji="1" sz="7600">
          <a:solidFill>
            <a:schemeClr val="tx2"/>
          </a:solidFill>
          <a:latin typeface="+mj-lt"/>
          <a:ea typeface="ＭＳ Ｐゴシック" pitchFamily="50" charset="-128"/>
          <a:cs typeface="+mj-cs"/>
        </a:defRPr>
      </a:lvl1pPr>
      <a:lvl2pPr algn="ctr" defTabSz="1547813" rtl="0" eaLnBrk="0" fontAlgn="base" hangingPunct="0">
        <a:spcBef>
          <a:spcPct val="0"/>
        </a:spcBef>
        <a:spcAft>
          <a:spcPct val="0"/>
        </a:spcAft>
        <a:defRPr kumimoji="1" sz="7600">
          <a:solidFill>
            <a:schemeClr val="tx2"/>
          </a:solidFill>
          <a:latin typeface="Arial" pitchFamily="34" charset="0"/>
          <a:ea typeface="ＭＳ Ｐゴシック" pitchFamily="50" charset="-128"/>
        </a:defRPr>
      </a:lvl2pPr>
      <a:lvl3pPr algn="ctr" defTabSz="1547813" rtl="0" eaLnBrk="0" fontAlgn="base" hangingPunct="0">
        <a:spcBef>
          <a:spcPct val="0"/>
        </a:spcBef>
        <a:spcAft>
          <a:spcPct val="0"/>
        </a:spcAft>
        <a:defRPr kumimoji="1" sz="7600">
          <a:solidFill>
            <a:schemeClr val="tx2"/>
          </a:solidFill>
          <a:latin typeface="Arial" pitchFamily="34" charset="0"/>
          <a:ea typeface="ＭＳ Ｐゴシック" pitchFamily="50" charset="-128"/>
        </a:defRPr>
      </a:lvl3pPr>
      <a:lvl4pPr algn="ctr" defTabSz="1547813" rtl="0" eaLnBrk="0" fontAlgn="base" hangingPunct="0">
        <a:spcBef>
          <a:spcPct val="0"/>
        </a:spcBef>
        <a:spcAft>
          <a:spcPct val="0"/>
        </a:spcAft>
        <a:defRPr kumimoji="1" sz="7600">
          <a:solidFill>
            <a:schemeClr val="tx2"/>
          </a:solidFill>
          <a:latin typeface="Arial" pitchFamily="34" charset="0"/>
          <a:ea typeface="ＭＳ Ｐゴシック" pitchFamily="50" charset="-128"/>
        </a:defRPr>
      </a:lvl4pPr>
      <a:lvl5pPr algn="ctr" defTabSz="1547813" rtl="0" eaLnBrk="0" fontAlgn="base" hangingPunct="0">
        <a:spcBef>
          <a:spcPct val="0"/>
        </a:spcBef>
        <a:spcAft>
          <a:spcPct val="0"/>
        </a:spcAft>
        <a:defRPr kumimoji="1" sz="7600">
          <a:solidFill>
            <a:schemeClr val="tx2"/>
          </a:solidFill>
          <a:latin typeface="Arial" pitchFamily="34" charset="0"/>
          <a:ea typeface="ＭＳ Ｐゴシック" pitchFamily="50" charset="-128"/>
        </a:defRPr>
      </a:lvl5pPr>
      <a:lvl6pPr marL="457106" algn="ctr" defTabSz="1549079" rtl="0" fontAlgn="base">
        <a:spcBef>
          <a:spcPct val="0"/>
        </a:spcBef>
        <a:spcAft>
          <a:spcPct val="0"/>
        </a:spcAft>
        <a:defRPr kumimoji="1" sz="7600">
          <a:solidFill>
            <a:schemeClr val="tx2"/>
          </a:solidFill>
          <a:latin typeface="Arial" pitchFamily="34" charset="0"/>
          <a:ea typeface="MS PGothic" pitchFamily="34" charset="-128"/>
        </a:defRPr>
      </a:lvl6pPr>
      <a:lvl7pPr marL="914210" algn="ctr" defTabSz="1549079" rtl="0" fontAlgn="base">
        <a:spcBef>
          <a:spcPct val="0"/>
        </a:spcBef>
        <a:spcAft>
          <a:spcPct val="0"/>
        </a:spcAft>
        <a:defRPr kumimoji="1" sz="7600">
          <a:solidFill>
            <a:schemeClr val="tx2"/>
          </a:solidFill>
          <a:latin typeface="Arial" pitchFamily="34" charset="0"/>
          <a:ea typeface="MS PGothic" pitchFamily="34" charset="-128"/>
        </a:defRPr>
      </a:lvl7pPr>
      <a:lvl8pPr marL="1371316" algn="ctr" defTabSz="1549079" rtl="0" fontAlgn="base">
        <a:spcBef>
          <a:spcPct val="0"/>
        </a:spcBef>
        <a:spcAft>
          <a:spcPct val="0"/>
        </a:spcAft>
        <a:defRPr kumimoji="1" sz="7600">
          <a:solidFill>
            <a:schemeClr val="tx2"/>
          </a:solidFill>
          <a:latin typeface="Arial" pitchFamily="34" charset="0"/>
          <a:ea typeface="MS PGothic" pitchFamily="34" charset="-128"/>
        </a:defRPr>
      </a:lvl8pPr>
      <a:lvl9pPr marL="1828422" algn="ctr" defTabSz="1549079" rtl="0" fontAlgn="base">
        <a:spcBef>
          <a:spcPct val="0"/>
        </a:spcBef>
        <a:spcAft>
          <a:spcPct val="0"/>
        </a:spcAft>
        <a:defRPr kumimoji="1" sz="7600">
          <a:solidFill>
            <a:schemeClr val="tx2"/>
          </a:solidFill>
          <a:latin typeface="Arial" pitchFamily="34" charset="0"/>
          <a:ea typeface="MS PGothic" pitchFamily="34" charset="-128"/>
        </a:defRPr>
      </a:lvl9pPr>
    </p:titleStyle>
    <p:bodyStyle>
      <a:lvl1pPr marL="579438" indent="-579438" algn="l" defTabSz="1547813" rtl="0" eaLnBrk="0" fontAlgn="base" hangingPunct="0">
        <a:spcBef>
          <a:spcPct val="20000"/>
        </a:spcBef>
        <a:spcAft>
          <a:spcPct val="0"/>
        </a:spcAft>
        <a:buChar char="•"/>
        <a:defRPr kumimoji="1" sz="5300">
          <a:solidFill>
            <a:schemeClr val="tx1"/>
          </a:solidFill>
          <a:latin typeface="+mn-lt"/>
          <a:ea typeface="ＭＳ Ｐゴシック" pitchFamily="50" charset="-128"/>
          <a:cs typeface="+mn-cs"/>
        </a:defRPr>
      </a:lvl1pPr>
      <a:lvl2pPr marL="1258888" indent="-484188" algn="l" defTabSz="1547813" rtl="0" eaLnBrk="0" fontAlgn="base" hangingPunct="0">
        <a:spcBef>
          <a:spcPct val="20000"/>
        </a:spcBef>
        <a:spcAft>
          <a:spcPct val="0"/>
        </a:spcAft>
        <a:buChar char="–"/>
        <a:defRPr kumimoji="1" sz="4700">
          <a:solidFill>
            <a:schemeClr val="tx1"/>
          </a:solidFill>
          <a:latin typeface="+mn-lt"/>
          <a:ea typeface="ＭＳ Ｐゴシック" pitchFamily="50" charset="-128"/>
        </a:defRPr>
      </a:lvl2pPr>
      <a:lvl3pPr marL="1935163" indent="-385763" algn="l" defTabSz="1547813" rtl="0" eaLnBrk="0" fontAlgn="base" hangingPunct="0">
        <a:spcBef>
          <a:spcPct val="20000"/>
        </a:spcBef>
        <a:spcAft>
          <a:spcPct val="0"/>
        </a:spcAft>
        <a:buChar char="•"/>
        <a:defRPr kumimoji="1" sz="4200">
          <a:solidFill>
            <a:schemeClr val="tx1"/>
          </a:solidFill>
          <a:latin typeface="+mn-lt"/>
          <a:ea typeface="ＭＳ Ｐゴシック" pitchFamily="50" charset="-128"/>
        </a:defRPr>
      </a:lvl3pPr>
      <a:lvl4pPr marL="2709863" indent="-385763" algn="l" defTabSz="1547813" rtl="0" eaLnBrk="0" fontAlgn="base" hangingPunct="0">
        <a:spcBef>
          <a:spcPct val="20000"/>
        </a:spcBef>
        <a:spcAft>
          <a:spcPct val="0"/>
        </a:spcAft>
        <a:buChar char="–"/>
        <a:defRPr kumimoji="1" sz="3400">
          <a:solidFill>
            <a:schemeClr val="tx1"/>
          </a:solidFill>
          <a:latin typeface="+mn-lt"/>
          <a:ea typeface="ＭＳ Ｐゴシック" pitchFamily="50" charset="-128"/>
        </a:defRPr>
      </a:lvl4pPr>
      <a:lvl5pPr marL="3484563" indent="-385763" algn="l" defTabSz="1547813" rtl="0" eaLnBrk="0" fontAlgn="base" hangingPunct="0">
        <a:spcBef>
          <a:spcPct val="20000"/>
        </a:spcBef>
        <a:spcAft>
          <a:spcPct val="0"/>
        </a:spcAft>
        <a:buChar char="»"/>
        <a:defRPr kumimoji="1" sz="3400">
          <a:solidFill>
            <a:schemeClr val="tx1"/>
          </a:solidFill>
          <a:latin typeface="+mn-lt"/>
          <a:ea typeface="ＭＳ Ｐゴシック" pitchFamily="50" charset="-128"/>
        </a:defRPr>
      </a:lvl5pPr>
      <a:lvl6pPr marL="3942533" indent="-387270" algn="l" defTabSz="1549079" rtl="0" fontAlgn="base">
        <a:spcBef>
          <a:spcPct val="20000"/>
        </a:spcBef>
        <a:spcAft>
          <a:spcPct val="0"/>
        </a:spcAft>
        <a:buChar char="»"/>
        <a:defRPr kumimoji="1" sz="3400">
          <a:solidFill>
            <a:schemeClr val="tx1"/>
          </a:solidFill>
          <a:latin typeface="+mn-lt"/>
          <a:ea typeface="+mn-ea"/>
        </a:defRPr>
      </a:lvl6pPr>
      <a:lvl7pPr marL="4399638" indent="-387270" algn="l" defTabSz="1549079" rtl="0" fontAlgn="base">
        <a:spcBef>
          <a:spcPct val="20000"/>
        </a:spcBef>
        <a:spcAft>
          <a:spcPct val="0"/>
        </a:spcAft>
        <a:buChar char="»"/>
        <a:defRPr kumimoji="1" sz="3400">
          <a:solidFill>
            <a:schemeClr val="tx1"/>
          </a:solidFill>
          <a:latin typeface="+mn-lt"/>
          <a:ea typeface="+mn-ea"/>
        </a:defRPr>
      </a:lvl7pPr>
      <a:lvl8pPr marL="4856742" indent="-387270" algn="l" defTabSz="1549079" rtl="0" fontAlgn="base">
        <a:spcBef>
          <a:spcPct val="20000"/>
        </a:spcBef>
        <a:spcAft>
          <a:spcPct val="0"/>
        </a:spcAft>
        <a:buChar char="»"/>
        <a:defRPr kumimoji="1" sz="3400">
          <a:solidFill>
            <a:schemeClr val="tx1"/>
          </a:solidFill>
          <a:latin typeface="+mn-lt"/>
          <a:ea typeface="+mn-ea"/>
        </a:defRPr>
      </a:lvl8pPr>
      <a:lvl9pPr marL="5313848" indent="-387270" algn="l" defTabSz="1549079" rtl="0" fontAlgn="base">
        <a:spcBef>
          <a:spcPct val="20000"/>
        </a:spcBef>
        <a:spcAft>
          <a:spcPct val="0"/>
        </a:spcAft>
        <a:buChar char="»"/>
        <a:defRPr kumimoji="1" sz="3400">
          <a:solidFill>
            <a:schemeClr val="tx1"/>
          </a:solidFill>
          <a:latin typeface="+mn-lt"/>
          <a:ea typeface="+mn-ea"/>
        </a:defRPr>
      </a:lvl9pPr>
    </p:bodyStyle>
    <p:otherStyle>
      <a:defPPr>
        <a:defRPr lang="de-DE"/>
      </a:defPPr>
      <a:lvl1pPr marL="0" algn="l" defTabSz="914210" rtl="0" eaLnBrk="1" latinLnBrk="0" hangingPunct="1">
        <a:defRPr sz="1700" kern="1200">
          <a:solidFill>
            <a:schemeClr val="tx1"/>
          </a:solidFill>
          <a:latin typeface="+mn-lt"/>
          <a:ea typeface="+mn-ea"/>
          <a:cs typeface="+mn-cs"/>
        </a:defRPr>
      </a:lvl1pPr>
      <a:lvl2pPr marL="457106" algn="l" defTabSz="914210" rtl="0" eaLnBrk="1" latinLnBrk="0" hangingPunct="1">
        <a:defRPr sz="1700" kern="1200">
          <a:solidFill>
            <a:schemeClr val="tx1"/>
          </a:solidFill>
          <a:latin typeface="+mn-lt"/>
          <a:ea typeface="+mn-ea"/>
          <a:cs typeface="+mn-cs"/>
        </a:defRPr>
      </a:lvl2pPr>
      <a:lvl3pPr marL="914210" algn="l" defTabSz="914210" rtl="0" eaLnBrk="1" latinLnBrk="0" hangingPunct="1">
        <a:defRPr sz="1700" kern="1200">
          <a:solidFill>
            <a:schemeClr val="tx1"/>
          </a:solidFill>
          <a:latin typeface="+mn-lt"/>
          <a:ea typeface="+mn-ea"/>
          <a:cs typeface="+mn-cs"/>
        </a:defRPr>
      </a:lvl3pPr>
      <a:lvl4pPr marL="1371316" algn="l" defTabSz="914210" rtl="0" eaLnBrk="1" latinLnBrk="0" hangingPunct="1">
        <a:defRPr sz="1700" kern="1200">
          <a:solidFill>
            <a:schemeClr val="tx1"/>
          </a:solidFill>
          <a:latin typeface="+mn-lt"/>
          <a:ea typeface="+mn-ea"/>
          <a:cs typeface="+mn-cs"/>
        </a:defRPr>
      </a:lvl4pPr>
      <a:lvl5pPr marL="1828422" algn="l" defTabSz="914210" rtl="0" eaLnBrk="1" latinLnBrk="0" hangingPunct="1">
        <a:defRPr sz="1700" kern="1200">
          <a:solidFill>
            <a:schemeClr val="tx1"/>
          </a:solidFill>
          <a:latin typeface="+mn-lt"/>
          <a:ea typeface="+mn-ea"/>
          <a:cs typeface="+mn-cs"/>
        </a:defRPr>
      </a:lvl5pPr>
      <a:lvl6pPr marL="2285525" algn="l" defTabSz="914210" rtl="0" eaLnBrk="1" latinLnBrk="0" hangingPunct="1">
        <a:defRPr sz="1700" kern="1200">
          <a:solidFill>
            <a:schemeClr val="tx1"/>
          </a:solidFill>
          <a:latin typeface="+mn-lt"/>
          <a:ea typeface="+mn-ea"/>
          <a:cs typeface="+mn-cs"/>
        </a:defRPr>
      </a:lvl6pPr>
      <a:lvl7pPr marL="2742631" algn="l" defTabSz="914210" rtl="0" eaLnBrk="1" latinLnBrk="0" hangingPunct="1">
        <a:defRPr sz="1700" kern="1200">
          <a:solidFill>
            <a:schemeClr val="tx1"/>
          </a:solidFill>
          <a:latin typeface="+mn-lt"/>
          <a:ea typeface="+mn-ea"/>
          <a:cs typeface="+mn-cs"/>
        </a:defRPr>
      </a:lvl7pPr>
      <a:lvl8pPr marL="3199737" algn="l" defTabSz="914210" rtl="0" eaLnBrk="1" latinLnBrk="0" hangingPunct="1">
        <a:defRPr sz="1700" kern="1200">
          <a:solidFill>
            <a:schemeClr val="tx1"/>
          </a:solidFill>
          <a:latin typeface="+mn-lt"/>
          <a:ea typeface="+mn-ea"/>
          <a:cs typeface="+mn-cs"/>
        </a:defRPr>
      </a:lvl8pPr>
      <a:lvl9pPr marL="3656841" algn="l" defTabSz="91421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jpe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6.jpeg"/><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hyperlink" Target="http://www.3d-display-info.com/xpand-active-shutter-lcd-glasses-photo" TargetMode="External"/><Relationship Id="rId3" Type="http://schemas.openxmlformats.org/officeDocument/2006/relationships/notesSlide" Target="../notesSlides/notesSlide8.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hyperlink" Target="http://www.3d-display-info.com/polarizing-3d-glasses-photo" TargetMode="External"/><Relationship Id="rId5" Type="http://schemas.openxmlformats.org/officeDocument/2006/relationships/image" Target="../media/image9.jpeg"/><Relationship Id="rId10" Type="http://schemas.openxmlformats.org/officeDocument/2006/relationships/image" Target="../media/image6.jpeg"/><Relationship Id="rId4" Type="http://schemas.openxmlformats.org/officeDocument/2006/relationships/hyperlink" Target="http://www.3d-display-info.com/cardboard-anaglyph-glasses-photo" TargetMode="Externa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p:cNvSpPr>
          <p:nvPr>
            <p:ph type="title" idx="4294967295"/>
          </p:nvPr>
        </p:nvSpPr>
        <p:spPr>
          <a:xfrm>
            <a:off x="868363" y="388938"/>
            <a:ext cx="15617825" cy="1109662"/>
          </a:xfrm>
        </p:spPr>
        <p:txBody>
          <a:bodyPr lIns="0" tIns="0" rIns="0" bIns="0" anchor="t">
            <a:spAutoFit/>
          </a:bodyPr>
          <a:lstStyle/>
          <a:p>
            <a:pPr eaLnBrk="1" hangingPunct="1"/>
            <a:r>
              <a:rPr lang="en-US" altLang="ja-JP" sz="7200" b="1" smtClean="0">
                <a:ea typeface="ＭＳ Ｐゴシック" pitchFamily="34" charset="-128"/>
              </a:rPr>
              <a:t>Pillars Of FPD Growth</a:t>
            </a:r>
            <a:endParaRPr lang="de-DE" altLang="ja-JP" sz="7200" b="1" smtClean="0">
              <a:ea typeface="ＭＳ Ｐゴシック" pitchFamily="34" charset="-128"/>
            </a:endParaRPr>
          </a:p>
        </p:txBody>
      </p:sp>
      <p:sp>
        <p:nvSpPr>
          <p:cNvPr id="367622" name="AutoShape 6"/>
          <p:cNvSpPr>
            <a:spLocks noChangeArrowheads="1"/>
          </p:cNvSpPr>
          <p:nvPr/>
        </p:nvSpPr>
        <p:spPr bwMode="auto">
          <a:xfrm>
            <a:off x="865188" y="3794125"/>
            <a:ext cx="15624175" cy="1062038"/>
          </a:xfrm>
          <a:prstGeom prst="roundRect">
            <a:avLst>
              <a:gd name="adj" fmla="val 7389"/>
            </a:avLst>
          </a:prstGeom>
          <a:gradFill rotWithShape="0">
            <a:gsLst>
              <a:gs pos="0">
                <a:schemeClr val="accent2"/>
              </a:gs>
              <a:gs pos="100000">
                <a:schemeClr val="folHlink"/>
              </a:gs>
            </a:gsLst>
            <a:lin ang="0" scaled="1"/>
          </a:gradFill>
          <a:ln w="12700">
            <a:solidFill>
              <a:schemeClr val="tx1"/>
            </a:solidFill>
            <a:round/>
            <a:headEnd/>
            <a:tailEnd/>
          </a:ln>
          <a:effectLst>
            <a:outerShdw dist="35921" dir="2700000" algn="ctr" rotWithShape="0">
              <a:srgbClr val="808080"/>
            </a:outerShdw>
          </a:effectLst>
        </p:spPr>
        <p:txBody>
          <a:bodyPr wrap="none" lIns="91422" tIns="45711" rIns="91422" bIns="45711" anchor="ctr"/>
          <a:lstStyle/>
          <a:p>
            <a:pPr algn="l" eaLnBrk="0" hangingPunct="0">
              <a:defRPr/>
            </a:pPr>
            <a:r>
              <a:rPr lang="de-DE" sz="4700" baseline="0" dirty="0">
                <a:solidFill>
                  <a:srgbClr val="FFFFFF"/>
                </a:solidFill>
                <a:latin typeface="+mj-lt"/>
                <a:ea typeface="MS PGothic" pitchFamily="34" charset="-128"/>
              </a:rPr>
              <a:t>Full HD 3D</a:t>
            </a:r>
          </a:p>
        </p:txBody>
      </p:sp>
      <p:sp>
        <p:nvSpPr>
          <p:cNvPr id="367623" name="AutoShape 7"/>
          <p:cNvSpPr>
            <a:spLocks noChangeArrowheads="1"/>
          </p:cNvSpPr>
          <p:nvPr/>
        </p:nvSpPr>
        <p:spPr bwMode="auto">
          <a:xfrm>
            <a:off x="865188" y="5199063"/>
            <a:ext cx="15624175" cy="1062037"/>
          </a:xfrm>
          <a:prstGeom prst="roundRect">
            <a:avLst>
              <a:gd name="adj" fmla="val 7389"/>
            </a:avLst>
          </a:prstGeom>
          <a:gradFill rotWithShape="0">
            <a:gsLst>
              <a:gs pos="0">
                <a:schemeClr val="accent2"/>
              </a:gs>
              <a:gs pos="100000">
                <a:schemeClr val="folHlink"/>
              </a:gs>
            </a:gsLst>
            <a:lin ang="0" scaled="1"/>
          </a:gradFill>
          <a:ln w="12700">
            <a:solidFill>
              <a:schemeClr val="tx1"/>
            </a:solidFill>
            <a:round/>
            <a:headEnd/>
            <a:tailEnd/>
          </a:ln>
          <a:effectLst>
            <a:outerShdw dist="35921" dir="2700000" algn="ctr" rotWithShape="0">
              <a:srgbClr val="808080"/>
            </a:outerShdw>
          </a:effectLst>
        </p:spPr>
        <p:txBody>
          <a:bodyPr wrap="none" lIns="91422" tIns="45711" rIns="91422" bIns="45711" anchor="ctr"/>
          <a:lstStyle/>
          <a:p>
            <a:pPr algn="l" eaLnBrk="0" hangingPunct="0">
              <a:defRPr/>
            </a:pPr>
            <a:r>
              <a:rPr lang="de-DE" sz="4700" baseline="0" dirty="0">
                <a:solidFill>
                  <a:srgbClr val="FFFFFF"/>
                </a:solidFill>
                <a:latin typeface="+mj-lt"/>
                <a:ea typeface="MS PGothic" pitchFamily="34" charset="-128"/>
              </a:rPr>
              <a:t>Smart TV (Internet Ready)</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49" hidden="1"/>
          <p:cNvGraphicFramePr>
            <a:graphicFrameLocks noChangeAspect="1"/>
          </p:cNvGraphicFramePr>
          <p:nvPr/>
        </p:nvGraphicFramePr>
        <p:xfrm>
          <a:off x="0" y="0"/>
          <a:ext cx="158750" cy="158750"/>
        </p:xfrm>
        <a:graphic>
          <a:graphicData uri="http://schemas.openxmlformats.org/presentationml/2006/ole">
            <p:oleObj spid="_x0000_s1026" name="think-cell Slide" r:id="rId7" imgW="270" imgH="270" progId="TCLayout.ActiveDocument.1">
              <p:embed/>
            </p:oleObj>
          </a:graphicData>
        </a:graphic>
      </p:graphicFrame>
      <p:sp>
        <p:nvSpPr>
          <p:cNvPr id="1028" name="Rectangle 120" hidden="1"/>
          <p:cNvSpPr>
            <a:spLocks noChangeArrowheads="1"/>
          </p:cNvSpPr>
          <p:nvPr>
            <p:custDataLst>
              <p:tags r:id="rId2"/>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p>
            <a:pPr defTabSz="1547813"/>
            <a:endParaRPr lang="de-DE" altLang="ja-JP" sz="1300" baseline="0">
              <a:latin typeface="Calibri" pitchFamily="34" charset="0"/>
              <a:ea typeface="ＭＳ Ｐゴシック" pitchFamily="34" charset="-128"/>
            </a:endParaRPr>
          </a:p>
        </p:txBody>
      </p:sp>
      <p:sp>
        <p:nvSpPr>
          <p:cNvPr id="1029" name="Text Box 110"/>
          <p:cNvSpPr txBox="1">
            <a:spLocks noChangeArrowheads="1"/>
          </p:cNvSpPr>
          <p:nvPr>
            <p:custDataLst>
              <p:tags r:id="rId3"/>
            </p:custDataLst>
          </p:nvPr>
        </p:nvSpPr>
        <p:spPr bwMode="auto">
          <a:xfrm>
            <a:off x="865188" y="8418513"/>
            <a:ext cx="2051050" cy="261937"/>
          </a:xfrm>
          <a:prstGeom prst="rect">
            <a:avLst/>
          </a:prstGeom>
          <a:noFill/>
          <a:ln w="9525">
            <a:noFill/>
            <a:miter lim="800000"/>
            <a:headEnd/>
            <a:tailEnd/>
          </a:ln>
        </p:spPr>
        <p:txBody>
          <a:bodyPr wrap="none" lIns="0" tIns="0" rIns="0" bIns="0" anchor="b">
            <a:spAutoFit/>
          </a:bodyPr>
          <a:lstStyle/>
          <a:p>
            <a:pPr algn="l" defTabSz="1547813"/>
            <a:r>
              <a:rPr lang="en-US" altLang="ja-JP" sz="1700" baseline="0">
                <a:latin typeface="Calibri" pitchFamily="34" charset="0"/>
                <a:ea typeface="ＭＳ Ｐゴシック" pitchFamily="34" charset="-128"/>
              </a:rPr>
              <a:t>Source: Display Search </a:t>
            </a:r>
          </a:p>
        </p:txBody>
      </p:sp>
      <p:sp>
        <p:nvSpPr>
          <p:cNvPr id="1030" name="Rectangle 114"/>
          <p:cNvSpPr>
            <a:spLocks noGrp="1"/>
          </p:cNvSpPr>
          <p:nvPr>
            <p:ph type="title" idx="4294967295"/>
            <p:custDataLst>
              <p:tags r:id="rId4"/>
            </p:custDataLst>
          </p:nvPr>
        </p:nvSpPr>
        <p:spPr>
          <a:xfrm>
            <a:off x="868363" y="131763"/>
            <a:ext cx="15617825" cy="1109662"/>
          </a:xfrm>
        </p:spPr>
        <p:txBody>
          <a:bodyPr lIns="0" tIns="0" rIns="0" bIns="0" anchor="t">
            <a:spAutoFit/>
          </a:bodyPr>
          <a:lstStyle/>
          <a:p>
            <a:pPr eaLnBrk="1" hangingPunct="1"/>
            <a:r>
              <a:rPr lang="en-US" altLang="ja-JP" sz="7200" b="1" smtClean="0">
                <a:ea typeface="ＭＳ Ｐゴシック" pitchFamily="34" charset="-128"/>
              </a:rPr>
              <a:t>Global 3DTV Demand</a:t>
            </a:r>
            <a:endParaRPr lang="de-DE" altLang="ja-JP" sz="7200" b="1" smtClean="0">
              <a:ea typeface="ＭＳ Ｐゴシック" pitchFamily="34" charset="-128"/>
            </a:endParaRPr>
          </a:p>
        </p:txBody>
      </p:sp>
      <p:graphicFrame>
        <p:nvGraphicFramePr>
          <p:cNvPr id="1027" name="Object 242"/>
          <p:cNvGraphicFramePr>
            <a:graphicFrameLocks noChangeAspect="1"/>
          </p:cNvGraphicFramePr>
          <p:nvPr/>
        </p:nvGraphicFramePr>
        <p:xfrm>
          <a:off x="1098550" y="1638300"/>
          <a:ext cx="14554200" cy="6705600"/>
        </p:xfrm>
        <a:graphic>
          <a:graphicData uri="http://schemas.openxmlformats.org/presentationml/2006/ole">
            <p:oleObj spid="_x0000_s1027" name="Diagramm" r:id="rId8" imgW="6115202" imgH="2819400" progId="MSGraph.Chart.8">
              <p:embed followColorScheme="full"/>
            </p:oleObj>
          </a:graphicData>
        </a:graphic>
      </p:graphicFrame>
      <p:pic>
        <p:nvPicPr>
          <p:cNvPr id="1031" name="Picture 243"/>
          <p:cNvPicPr>
            <a:picLocks noChangeAspect="1" noChangeArrowheads="1"/>
          </p:cNvPicPr>
          <p:nvPr/>
        </p:nvPicPr>
        <p:blipFill>
          <a:blip r:embed="rId9"/>
          <a:srcRect/>
          <a:stretch>
            <a:fillRect/>
          </a:stretch>
        </p:blipFill>
        <p:spPr bwMode="auto">
          <a:xfrm>
            <a:off x="0" y="739775"/>
            <a:ext cx="10555288" cy="4557713"/>
          </a:xfrm>
          <a:prstGeom prst="rect">
            <a:avLst/>
          </a:prstGeom>
          <a:noFill/>
          <a:ln w="12700">
            <a:noFill/>
            <a:miter lim="800000"/>
            <a:headEnd/>
            <a:tailEnd/>
          </a:ln>
        </p:spPr>
      </p:pic>
      <p:sp>
        <p:nvSpPr>
          <p:cNvPr id="1032" name="Text Box 244"/>
          <p:cNvSpPr txBox="1">
            <a:spLocks noChangeArrowheads="1"/>
          </p:cNvSpPr>
          <p:nvPr/>
        </p:nvSpPr>
        <p:spPr bwMode="auto">
          <a:xfrm>
            <a:off x="865188" y="1358900"/>
            <a:ext cx="1274762" cy="496888"/>
          </a:xfrm>
          <a:prstGeom prst="rect">
            <a:avLst/>
          </a:prstGeom>
          <a:noFill/>
          <a:ln w="9525">
            <a:noFill/>
            <a:miter lim="800000"/>
            <a:headEnd/>
            <a:tailEnd/>
          </a:ln>
        </p:spPr>
        <p:txBody>
          <a:bodyPr wrap="none" lIns="0" tIns="0" rIns="0" bIns="0" anchor="b">
            <a:spAutoFit/>
          </a:bodyPr>
          <a:lstStyle/>
          <a:p>
            <a:pPr algn="l" defTabSz="1547813"/>
            <a:r>
              <a:rPr lang="en-US" altLang="ja-JP" sz="3200" baseline="0">
                <a:latin typeface="Calibri" pitchFamily="34" charset="0"/>
                <a:ea typeface="ＭＳ Ｐゴシック" pitchFamily="34" charset="-128"/>
              </a:rPr>
              <a:t>M units</a:t>
            </a:r>
          </a:p>
        </p:txBody>
      </p:sp>
      <p:sp>
        <p:nvSpPr>
          <p:cNvPr id="1033" name="Text Box 245"/>
          <p:cNvSpPr txBox="1">
            <a:spLocks noChangeArrowheads="1"/>
          </p:cNvSpPr>
          <p:nvPr/>
        </p:nvSpPr>
        <p:spPr bwMode="auto">
          <a:xfrm>
            <a:off x="15012988" y="5826125"/>
            <a:ext cx="1143000" cy="431800"/>
          </a:xfrm>
          <a:prstGeom prst="rect">
            <a:avLst/>
          </a:prstGeom>
          <a:solidFill>
            <a:schemeClr val="accent2"/>
          </a:solidFill>
          <a:ln w="9525">
            <a:noFill/>
            <a:miter lim="800000"/>
            <a:headEnd/>
            <a:tailEnd/>
          </a:ln>
        </p:spPr>
        <p:txBody>
          <a:bodyPr lIns="53963" tIns="45690" rIns="53963" bIns="45690" anchor="ctr" anchorCtr="1"/>
          <a:lstStyle/>
          <a:p>
            <a:pPr defTabSz="909638"/>
            <a:r>
              <a:rPr kumimoji="1" lang="en-US" altLang="ja-JP" sz="2700" baseline="0">
                <a:solidFill>
                  <a:srgbClr val="FFFFFF"/>
                </a:solidFill>
                <a:latin typeface="Calibri" pitchFamily="34" charset="0"/>
                <a:ea typeface="HGP創英角ｺﾞｼｯｸUB" pitchFamily="50" charset="-128"/>
              </a:rPr>
              <a:t>3DTV</a:t>
            </a:r>
          </a:p>
        </p:txBody>
      </p:sp>
      <p:sp>
        <p:nvSpPr>
          <p:cNvPr id="1034" name="Text Box 246"/>
          <p:cNvSpPr txBox="1">
            <a:spLocks noChangeArrowheads="1"/>
          </p:cNvSpPr>
          <p:nvPr/>
        </p:nvSpPr>
        <p:spPr bwMode="auto">
          <a:xfrm>
            <a:off x="14054138" y="2506663"/>
            <a:ext cx="1143000" cy="431800"/>
          </a:xfrm>
          <a:prstGeom prst="rect">
            <a:avLst/>
          </a:prstGeom>
          <a:solidFill>
            <a:schemeClr val="hlink"/>
          </a:solidFill>
          <a:ln w="9525">
            <a:noFill/>
            <a:miter lim="800000"/>
            <a:headEnd/>
            <a:tailEnd/>
          </a:ln>
        </p:spPr>
        <p:txBody>
          <a:bodyPr wrap="none" lIns="91380" tIns="45690" rIns="91380" bIns="45690" anchor="ctr" anchorCtr="1"/>
          <a:lstStyle/>
          <a:p>
            <a:pPr algn="l" defTabSz="909638"/>
            <a:r>
              <a:rPr kumimoji="1" lang="en-US" altLang="ja-JP" sz="2700" baseline="0">
                <a:solidFill>
                  <a:srgbClr val="FFFFFF"/>
                </a:solidFill>
                <a:latin typeface="Calibri" pitchFamily="34" charset="0"/>
                <a:ea typeface="HGP創英角ｺﾞｼｯｸUB" pitchFamily="50" charset="-128"/>
              </a:rPr>
              <a:t>FlatTV</a:t>
            </a:r>
          </a:p>
        </p:txBody>
      </p:sp>
      <p:sp>
        <p:nvSpPr>
          <p:cNvPr id="1035" name="Text Box 247"/>
          <p:cNvSpPr txBox="1">
            <a:spLocks noChangeArrowheads="1"/>
          </p:cNvSpPr>
          <p:nvPr/>
        </p:nvSpPr>
        <p:spPr bwMode="auto">
          <a:xfrm>
            <a:off x="2024063" y="7670800"/>
            <a:ext cx="371475" cy="436563"/>
          </a:xfrm>
          <a:prstGeom prst="rect">
            <a:avLst/>
          </a:prstGeom>
          <a:noFill/>
          <a:ln w="9525">
            <a:noFill/>
            <a:miter lim="800000"/>
            <a:headEnd/>
            <a:tailEnd/>
          </a:ln>
        </p:spPr>
        <p:txBody>
          <a:bodyPr wrap="none" lIns="0" tIns="0" rIns="0" bIns="0" anchor="ctr">
            <a:spAutoFit/>
          </a:bodyPr>
          <a:lstStyle/>
          <a:p>
            <a:pPr algn="r" defTabSz="1547813"/>
            <a:r>
              <a:rPr lang="en-US" altLang="ja-JP" sz="2800" baseline="0">
                <a:latin typeface="Calibri" pitchFamily="34" charset="0"/>
                <a:ea typeface="ＭＳ Ｐゴシック" pitchFamily="34" charset="-128"/>
              </a:rPr>
              <a:t>CY</a:t>
            </a:r>
          </a:p>
        </p:txBody>
      </p:sp>
      <p:sp>
        <p:nvSpPr>
          <p:cNvPr id="1036" name="Rectangle 250"/>
          <p:cNvSpPr>
            <a:spLocks noChangeArrowheads="1"/>
          </p:cNvSpPr>
          <p:nvPr/>
        </p:nvSpPr>
        <p:spPr bwMode="auto">
          <a:xfrm>
            <a:off x="4125913" y="6804025"/>
            <a:ext cx="504825" cy="496888"/>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accent2"/>
                </a:solidFill>
                <a:latin typeface="Calibri" pitchFamily="34" charset="0"/>
                <a:ea typeface="ＭＳ Ｐゴシック" pitchFamily="34" charset="-128"/>
              </a:rPr>
              <a:t>1%</a:t>
            </a:r>
          </a:p>
        </p:txBody>
      </p:sp>
      <p:sp>
        <p:nvSpPr>
          <p:cNvPr id="1037" name="Rectangle 251"/>
          <p:cNvSpPr>
            <a:spLocks noChangeArrowheads="1"/>
          </p:cNvSpPr>
          <p:nvPr/>
        </p:nvSpPr>
        <p:spPr bwMode="auto">
          <a:xfrm>
            <a:off x="6697663" y="6472238"/>
            <a:ext cx="504825" cy="496887"/>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accent2"/>
                </a:solidFill>
                <a:latin typeface="Calibri" pitchFamily="34" charset="0"/>
                <a:ea typeface="ＭＳ Ｐゴシック" pitchFamily="34" charset="-128"/>
              </a:rPr>
              <a:t>8%</a:t>
            </a:r>
          </a:p>
        </p:txBody>
      </p:sp>
      <p:sp>
        <p:nvSpPr>
          <p:cNvPr id="1038" name="Rectangle 252"/>
          <p:cNvSpPr>
            <a:spLocks noChangeArrowheads="1"/>
          </p:cNvSpPr>
          <p:nvPr/>
        </p:nvSpPr>
        <p:spPr bwMode="auto">
          <a:xfrm>
            <a:off x="9061450" y="6056313"/>
            <a:ext cx="714375" cy="496887"/>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accent2"/>
                </a:solidFill>
                <a:latin typeface="Calibri" pitchFamily="34" charset="0"/>
                <a:ea typeface="ＭＳ Ｐゴシック" pitchFamily="34" charset="-128"/>
              </a:rPr>
              <a:t>17%</a:t>
            </a:r>
          </a:p>
        </p:txBody>
      </p:sp>
      <p:sp>
        <p:nvSpPr>
          <p:cNvPr id="1039" name="Rectangle 253"/>
          <p:cNvSpPr>
            <a:spLocks noChangeArrowheads="1"/>
          </p:cNvSpPr>
          <p:nvPr/>
        </p:nvSpPr>
        <p:spPr bwMode="auto">
          <a:xfrm>
            <a:off x="11682413" y="5622925"/>
            <a:ext cx="714375" cy="496888"/>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accent2"/>
                </a:solidFill>
                <a:latin typeface="Calibri" pitchFamily="34" charset="0"/>
                <a:ea typeface="ＭＳ Ｐゴシック" pitchFamily="34" charset="-128"/>
              </a:rPr>
              <a:t>25%</a:t>
            </a:r>
          </a:p>
        </p:txBody>
      </p:sp>
      <p:sp>
        <p:nvSpPr>
          <p:cNvPr id="1040" name="Rectangle 254"/>
          <p:cNvSpPr>
            <a:spLocks noChangeArrowheads="1"/>
          </p:cNvSpPr>
          <p:nvPr/>
        </p:nvSpPr>
        <p:spPr bwMode="auto">
          <a:xfrm>
            <a:off x="14231938" y="5214938"/>
            <a:ext cx="714375" cy="496887"/>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accent2"/>
                </a:solidFill>
                <a:latin typeface="Calibri" pitchFamily="34" charset="0"/>
                <a:ea typeface="ＭＳ Ｐゴシック" pitchFamily="34" charset="-128"/>
              </a:rPr>
              <a:t>32%</a:t>
            </a:r>
          </a:p>
        </p:txBody>
      </p:sp>
      <p:sp>
        <p:nvSpPr>
          <p:cNvPr id="18" name="Freeform 96"/>
          <p:cNvSpPr>
            <a:spLocks/>
          </p:cNvSpPr>
          <p:nvPr/>
        </p:nvSpPr>
        <p:spPr bwMode="auto">
          <a:xfrm>
            <a:off x="4432300" y="2678113"/>
            <a:ext cx="8056563" cy="4011612"/>
          </a:xfrm>
          <a:custGeom>
            <a:avLst/>
            <a:gdLst/>
            <a:ahLst/>
            <a:cxnLst>
              <a:cxn ang="0">
                <a:pos x="38" y="1634"/>
              </a:cxn>
              <a:cxn ang="0">
                <a:pos x="668" y="1322"/>
              </a:cxn>
              <a:cxn ang="0">
                <a:pos x="1208" y="914"/>
              </a:cxn>
              <a:cxn ang="0">
                <a:pos x="1534" y="402"/>
              </a:cxn>
              <a:cxn ang="0">
                <a:pos x="1334" y="332"/>
              </a:cxn>
              <a:cxn ang="0">
                <a:pos x="1810" y="0"/>
              </a:cxn>
              <a:cxn ang="0">
                <a:pos x="1904" y="632"/>
              </a:cxn>
              <a:cxn ang="0">
                <a:pos x="1748" y="530"/>
              </a:cxn>
              <a:cxn ang="0">
                <a:pos x="1424" y="962"/>
              </a:cxn>
              <a:cxn ang="0">
                <a:pos x="896" y="1340"/>
              </a:cxn>
              <a:cxn ang="0">
                <a:pos x="38" y="1634"/>
              </a:cxn>
            </a:cxnLst>
            <a:rect l="0" t="0" r="r" b="b"/>
            <a:pathLst>
              <a:path w="1904" h="1634">
                <a:moveTo>
                  <a:pt x="38" y="1634"/>
                </a:moveTo>
                <a:cubicBezTo>
                  <a:pt x="0" y="1631"/>
                  <a:pt x="464" y="1436"/>
                  <a:pt x="668" y="1322"/>
                </a:cubicBezTo>
                <a:cubicBezTo>
                  <a:pt x="872" y="1208"/>
                  <a:pt x="1022" y="1106"/>
                  <a:pt x="1208" y="914"/>
                </a:cubicBezTo>
                <a:cubicBezTo>
                  <a:pt x="1394" y="722"/>
                  <a:pt x="1513" y="499"/>
                  <a:pt x="1534" y="402"/>
                </a:cubicBezTo>
                <a:lnTo>
                  <a:pt x="1334" y="332"/>
                </a:lnTo>
                <a:lnTo>
                  <a:pt x="1810" y="0"/>
                </a:lnTo>
                <a:lnTo>
                  <a:pt x="1904" y="632"/>
                </a:lnTo>
                <a:lnTo>
                  <a:pt x="1748" y="530"/>
                </a:lnTo>
                <a:cubicBezTo>
                  <a:pt x="1668" y="585"/>
                  <a:pt x="1598" y="788"/>
                  <a:pt x="1424" y="962"/>
                </a:cubicBezTo>
                <a:cubicBezTo>
                  <a:pt x="1250" y="1136"/>
                  <a:pt x="1118" y="1208"/>
                  <a:pt x="896" y="1340"/>
                </a:cubicBezTo>
                <a:cubicBezTo>
                  <a:pt x="674" y="1472"/>
                  <a:pt x="217" y="1573"/>
                  <a:pt x="38" y="1634"/>
                </a:cubicBezTo>
                <a:close/>
              </a:path>
            </a:pathLst>
          </a:custGeom>
          <a:gradFill rotWithShape="1">
            <a:gsLst>
              <a:gs pos="0">
                <a:schemeClr val="accent2">
                  <a:gamma/>
                  <a:tint val="58824"/>
                  <a:invGamma/>
                  <a:alpha val="0"/>
                </a:schemeClr>
              </a:gs>
              <a:gs pos="100000">
                <a:schemeClr val="accent2"/>
              </a:gs>
            </a:gsLst>
            <a:lin ang="0" scaled="1"/>
          </a:gradFill>
          <a:ln w="9525" cap="flat" cmpd="sng">
            <a:noFill/>
            <a:prstDash val="solid"/>
            <a:round/>
            <a:headEnd type="none" w="med" len="med"/>
            <a:tailEnd type="none" w="med" len="med"/>
          </a:ln>
          <a:effectLst/>
        </p:spPr>
        <p:txBody>
          <a:bodyPr lIns="91422" tIns="45711" rIns="91422" bIns="45711"/>
          <a:lstStyle/>
          <a:p>
            <a:pPr algn="l">
              <a:defRPr/>
            </a:pPr>
            <a:endParaRPr lang="de-DE" sz="3000" dirty="0">
              <a:ea typeface="MS PGothic" pitchFamily="34" charset="-128"/>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3"/>
          <p:cNvSpPr>
            <a:spLocks noGrp="1"/>
          </p:cNvSpPr>
          <p:nvPr>
            <p:ph type="title" idx="4294967295"/>
          </p:nvPr>
        </p:nvSpPr>
        <p:spPr>
          <a:xfrm>
            <a:off x="868363" y="74613"/>
            <a:ext cx="15617825" cy="1109662"/>
          </a:xfrm>
        </p:spPr>
        <p:txBody>
          <a:bodyPr lIns="0" tIns="0" rIns="0" bIns="0" anchor="t">
            <a:spAutoFit/>
          </a:bodyPr>
          <a:lstStyle/>
          <a:p>
            <a:pPr eaLnBrk="1" hangingPunct="1"/>
            <a:r>
              <a:rPr lang="en-US" altLang="ja-JP" sz="7200" b="1" smtClean="0">
                <a:ea typeface="ＭＳ Ｐゴシック" pitchFamily="34" charset="-128"/>
              </a:rPr>
              <a:t>Global Internet TV Demand</a:t>
            </a:r>
            <a:endParaRPr lang="de-DE" altLang="ja-JP" sz="7200" b="1" smtClean="0">
              <a:ea typeface="ＭＳ Ｐゴシック" pitchFamily="34" charset="-128"/>
            </a:endParaRPr>
          </a:p>
        </p:txBody>
      </p:sp>
      <p:sp>
        <p:nvSpPr>
          <p:cNvPr id="2052" name="Text Box 24"/>
          <p:cNvSpPr txBox="1">
            <a:spLocks noChangeArrowheads="1"/>
          </p:cNvSpPr>
          <p:nvPr>
            <p:custDataLst>
              <p:tags r:id="rId2"/>
            </p:custDataLst>
          </p:nvPr>
        </p:nvSpPr>
        <p:spPr bwMode="auto">
          <a:xfrm>
            <a:off x="865188" y="8418513"/>
            <a:ext cx="2051050" cy="261937"/>
          </a:xfrm>
          <a:prstGeom prst="rect">
            <a:avLst/>
          </a:prstGeom>
          <a:noFill/>
          <a:ln w="9525">
            <a:noFill/>
            <a:miter lim="800000"/>
            <a:headEnd/>
            <a:tailEnd/>
          </a:ln>
        </p:spPr>
        <p:txBody>
          <a:bodyPr wrap="none" lIns="0" tIns="0" rIns="0" bIns="0" anchor="b">
            <a:spAutoFit/>
          </a:bodyPr>
          <a:lstStyle/>
          <a:p>
            <a:pPr algn="l" defTabSz="1547813"/>
            <a:r>
              <a:rPr lang="en-US" altLang="ja-JP" sz="1700" baseline="0">
                <a:latin typeface="Calibri" pitchFamily="34" charset="0"/>
                <a:ea typeface="ＭＳ Ｐゴシック" pitchFamily="34" charset="-128"/>
              </a:rPr>
              <a:t>Source: Display Search </a:t>
            </a:r>
          </a:p>
        </p:txBody>
      </p:sp>
      <p:graphicFrame>
        <p:nvGraphicFramePr>
          <p:cNvPr id="2050" name="Object 25"/>
          <p:cNvGraphicFramePr>
            <a:graphicFrameLocks noChangeAspect="1"/>
          </p:cNvGraphicFramePr>
          <p:nvPr/>
        </p:nvGraphicFramePr>
        <p:xfrm>
          <a:off x="1098550" y="1638300"/>
          <a:ext cx="14554200" cy="6705600"/>
        </p:xfrm>
        <a:graphic>
          <a:graphicData uri="http://schemas.openxmlformats.org/presentationml/2006/ole">
            <p:oleObj spid="_x0000_s2050" name="Diagramm" r:id="rId6" imgW="6115202" imgH="2819400" progId="MSGraph.Chart.8">
              <p:embed followColorScheme="full"/>
            </p:oleObj>
          </a:graphicData>
        </a:graphic>
      </p:graphicFrame>
      <p:sp>
        <p:nvSpPr>
          <p:cNvPr id="2053" name="Text Box 26"/>
          <p:cNvSpPr txBox="1">
            <a:spLocks noChangeArrowheads="1"/>
          </p:cNvSpPr>
          <p:nvPr>
            <p:custDataLst>
              <p:tags r:id="rId3"/>
            </p:custDataLst>
          </p:nvPr>
        </p:nvSpPr>
        <p:spPr bwMode="auto">
          <a:xfrm>
            <a:off x="865188" y="1358900"/>
            <a:ext cx="1274762" cy="496888"/>
          </a:xfrm>
          <a:prstGeom prst="rect">
            <a:avLst/>
          </a:prstGeom>
          <a:noFill/>
          <a:ln w="9525">
            <a:noFill/>
            <a:miter lim="800000"/>
            <a:headEnd/>
            <a:tailEnd/>
          </a:ln>
        </p:spPr>
        <p:txBody>
          <a:bodyPr wrap="none" lIns="0" tIns="0" rIns="0" bIns="0" anchor="b">
            <a:spAutoFit/>
          </a:bodyPr>
          <a:lstStyle/>
          <a:p>
            <a:pPr algn="l" defTabSz="1547813"/>
            <a:r>
              <a:rPr lang="en-US" altLang="ja-JP" sz="3200" baseline="0">
                <a:latin typeface="Calibri" pitchFamily="34" charset="0"/>
                <a:ea typeface="ＭＳ Ｐゴシック" pitchFamily="34" charset="-128"/>
              </a:rPr>
              <a:t>M units</a:t>
            </a:r>
          </a:p>
        </p:txBody>
      </p:sp>
      <p:sp>
        <p:nvSpPr>
          <p:cNvPr id="2054" name="Rectangle 28"/>
          <p:cNvSpPr>
            <a:spLocks noChangeArrowheads="1"/>
          </p:cNvSpPr>
          <p:nvPr/>
        </p:nvSpPr>
        <p:spPr bwMode="auto">
          <a:xfrm>
            <a:off x="3916363" y="6137275"/>
            <a:ext cx="714375" cy="496888"/>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folHlink"/>
                </a:solidFill>
                <a:latin typeface="Calibri" pitchFamily="34" charset="0"/>
                <a:ea typeface="ＭＳ Ｐゴシック" pitchFamily="34" charset="-128"/>
              </a:rPr>
              <a:t>12%</a:t>
            </a:r>
          </a:p>
        </p:txBody>
      </p:sp>
      <p:sp>
        <p:nvSpPr>
          <p:cNvPr id="2055" name="Rectangle 29"/>
          <p:cNvSpPr>
            <a:spLocks noChangeArrowheads="1"/>
          </p:cNvSpPr>
          <p:nvPr/>
        </p:nvSpPr>
        <p:spPr bwMode="auto">
          <a:xfrm>
            <a:off x="6488113" y="5748338"/>
            <a:ext cx="714375" cy="496887"/>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folHlink"/>
                </a:solidFill>
                <a:latin typeface="Calibri" pitchFamily="34" charset="0"/>
                <a:ea typeface="ＭＳ Ｐゴシック" pitchFamily="34" charset="-128"/>
              </a:rPr>
              <a:t>28%</a:t>
            </a:r>
          </a:p>
        </p:txBody>
      </p:sp>
      <p:sp>
        <p:nvSpPr>
          <p:cNvPr id="2056" name="Rectangle 31"/>
          <p:cNvSpPr>
            <a:spLocks noChangeArrowheads="1"/>
          </p:cNvSpPr>
          <p:nvPr/>
        </p:nvSpPr>
        <p:spPr bwMode="auto">
          <a:xfrm>
            <a:off x="11682413" y="5013325"/>
            <a:ext cx="714375" cy="496888"/>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folHlink"/>
                </a:solidFill>
                <a:latin typeface="Calibri" pitchFamily="34" charset="0"/>
                <a:ea typeface="ＭＳ Ｐゴシック" pitchFamily="34" charset="-128"/>
              </a:rPr>
              <a:t>39%</a:t>
            </a:r>
          </a:p>
        </p:txBody>
      </p:sp>
      <p:sp>
        <p:nvSpPr>
          <p:cNvPr id="2057" name="Rectangle 32"/>
          <p:cNvSpPr>
            <a:spLocks noChangeArrowheads="1"/>
          </p:cNvSpPr>
          <p:nvPr/>
        </p:nvSpPr>
        <p:spPr bwMode="auto">
          <a:xfrm>
            <a:off x="14231938" y="4700588"/>
            <a:ext cx="714375" cy="496887"/>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folHlink"/>
                </a:solidFill>
                <a:latin typeface="Calibri" pitchFamily="34" charset="0"/>
                <a:ea typeface="ＭＳ Ｐゴシック" pitchFamily="34" charset="-128"/>
              </a:rPr>
              <a:t>43%</a:t>
            </a:r>
          </a:p>
        </p:txBody>
      </p:sp>
      <p:sp>
        <p:nvSpPr>
          <p:cNvPr id="2058" name="Text Box 33"/>
          <p:cNvSpPr txBox="1">
            <a:spLocks noChangeArrowheads="1"/>
          </p:cNvSpPr>
          <p:nvPr/>
        </p:nvSpPr>
        <p:spPr bwMode="auto">
          <a:xfrm>
            <a:off x="14054138" y="2506663"/>
            <a:ext cx="1143000" cy="431800"/>
          </a:xfrm>
          <a:prstGeom prst="rect">
            <a:avLst/>
          </a:prstGeom>
          <a:solidFill>
            <a:schemeClr val="hlink"/>
          </a:solidFill>
          <a:ln w="9525">
            <a:noFill/>
            <a:miter lim="800000"/>
            <a:headEnd/>
            <a:tailEnd/>
          </a:ln>
        </p:spPr>
        <p:txBody>
          <a:bodyPr wrap="none" lIns="91380" tIns="45690" rIns="91380" bIns="45690" anchor="ctr" anchorCtr="1"/>
          <a:lstStyle/>
          <a:p>
            <a:pPr algn="l" defTabSz="909638"/>
            <a:r>
              <a:rPr kumimoji="1" lang="en-US" altLang="ja-JP" sz="2700" baseline="0">
                <a:solidFill>
                  <a:srgbClr val="FFFFFF"/>
                </a:solidFill>
                <a:latin typeface="Calibri" pitchFamily="34" charset="0"/>
                <a:ea typeface="HGP創英角ｺﾞｼｯｸUB" pitchFamily="50" charset="-128"/>
              </a:rPr>
              <a:t>FlatTV</a:t>
            </a:r>
          </a:p>
        </p:txBody>
      </p:sp>
      <p:sp>
        <p:nvSpPr>
          <p:cNvPr id="2059" name="Text Box 34"/>
          <p:cNvSpPr txBox="1">
            <a:spLocks noChangeArrowheads="1"/>
          </p:cNvSpPr>
          <p:nvPr/>
        </p:nvSpPr>
        <p:spPr bwMode="auto">
          <a:xfrm>
            <a:off x="15012988" y="5292725"/>
            <a:ext cx="1476375" cy="431800"/>
          </a:xfrm>
          <a:prstGeom prst="rect">
            <a:avLst/>
          </a:prstGeom>
          <a:solidFill>
            <a:schemeClr val="folHlink"/>
          </a:solidFill>
          <a:ln w="9525">
            <a:noFill/>
            <a:miter lim="800000"/>
            <a:headEnd/>
            <a:tailEnd/>
          </a:ln>
        </p:spPr>
        <p:txBody>
          <a:bodyPr wrap="none" lIns="53963" tIns="45690" rIns="53963" bIns="45690" anchor="ctr" anchorCtr="1"/>
          <a:lstStyle/>
          <a:p>
            <a:pPr defTabSz="909638"/>
            <a:r>
              <a:rPr kumimoji="1" lang="en-US" altLang="ja-JP" sz="2700" baseline="0">
                <a:solidFill>
                  <a:srgbClr val="FFFFFF"/>
                </a:solidFill>
                <a:latin typeface="Calibri" pitchFamily="34" charset="0"/>
                <a:ea typeface="HGP創英角ｺﾞｼｯｸUB" pitchFamily="50" charset="-128"/>
              </a:rPr>
              <a:t>Smart TV</a:t>
            </a:r>
          </a:p>
        </p:txBody>
      </p:sp>
      <p:pic>
        <p:nvPicPr>
          <p:cNvPr id="2060" name="図 15" descr="30m_cast_2010.jpg"/>
          <p:cNvPicPr>
            <a:picLocks noChangeAspect="1" noChangeArrowheads="1"/>
          </p:cNvPicPr>
          <p:nvPr/>
        </p:nvPicPr>
        <p:blipFill>
          <a:blip r:embed="rId7"/>
          <a:srcRect/>
          <a:stretch>
            <a:fillRect/>
          </a:stretch>
        </p:blipFill>
        <p:spPr bwMode="auto">
          <a:xfrm>
            <a:off x="2606675" y="985838"/>
            <a:ext cx="4537075" cy="3957637"/>
          </a:xfrm>
          <a:prstGeom prst="rect">
            <a:avLst/>
          </a:prstGeom>
          <a:noFill/>
          <a:ln w="9525">
            <a:noFill/>
            <a:miter lim="800000"/>
            <a:headEnd/>
            <a:tailEnd/>
          </a:ln>
        </p:spPr>
      </p:pic>
      <p:sp>
        <p:nvSpPr>
          <p:cNvPr id="2061" name="Text Box 36"/>
          <p:cNvSpPr txBox="1">
            <a:spLocks noChangeArrowheads="1"/>
          </p:cNvSpPr>
          <p:nvPr/>
        </p:nvSpPr>
        <p:spPr bwMode="auto">
          <a:xfrm>
            <a:off x="2024063" y="7670800"/>
            <a:ext cx="371475" cy="436563"/>
          </a:xfrm>
          <a:prstGeom prst="rect">
            <a:avLst/>
          </a:prstGeom>
          <a:noFill/>
          <a:ln w="9525">
            <a:noFill/>
            <a:miter lim="800000"/>
            <a:headEnd/>
            <a:tailEnd/>
          </a:ln>
        </p:spPr>
        <p:txBody>
          <a:bodyPr wrap="none" lIns="0" tIns="0" rIns="0" bIns="0" anchor="ctr">
            <a:spAutoFit/>
          </a:bodyPr>
          <a:lstStyle/>
          <a:p>
            <a:pPr algn="r" defTabSz="1547813"/>
            <a:r>
              <a:rPr lang="en-US" altLang="ja-JP" sz="2800" baseline="0">
                <a:latin typeface="Calibri" pitchFamily="34" charset="0"/>
                <a:ea typeface="ＭＳ Ｐゴシック" pitchFamily="34" charset="-128"/>
              </a:rPr>
              <a:t>CY</a:t>
            </a:r>
          </a:p>
        </p:txBody>
      </p:sp>
      <p:sp>
        <p:nvSpPr>
          <p:cNvPr id="18" name="Freeform 96"/>
          <p:cNvSpPr>
            <a:spLocks/>
          </p:cNvSpPr>
          <p:nvPr/>
        </p:nvSpPr>
        <p:spPr bwMode="auto">
          <a:xfrm>
            <a:off x="4432300" y="2678113"/>
            <a:ext cx="8056563" cy="4011612"/>
          </a:xfrm>
          <a:custGeom>
            <a:avLst/>
            <a:gdLst/>
            <a:ahLst/>
            <a:cxnLst>
              <a:cxn ang="0">
                <a:pos x="38" y="1634"/>
              </a:cxn>
              <a:cxn ang="0">
                <a:pos x="668" y="1322"/>
              </a:cxn>
              <a:cxn ang="0">
                <a:pos x="1208" y="914"/>
              </a:cxn>
              <a:cxn ang="0">
                <a:pos x="1534" y="402"/>
              </a:cxn>
              <a:cxn ang="0">
                <a:pos x="1334" y="332"/>
              </a:cxn>
              <a:cxn ang="0">
                <a:pos x="1810" y="0"/>
              </a:cxn>
              <a:cxn ang="0">
                <a:pos x="1904" y="632"/>
              </a:cxn>
              <a:cxn ang="0">
                <a:pos x="1748" y="530"/>
              </a:cxn>
              <a:cxn ang="0">
                <a:pos x="1424" y="962"/>
              </a:cxn>
              <a:cxn ang="0">
                <a:pos x="896" y="1340"/>
              </a:cxn>
              <a:cxn ang="0">
                <a:pos x="38" y="1634"/>
              </a:cxn>
            </a:cxnLst>
            <a:rect l="0" t="0" r="r" b="b"/>
            <a:pathLst>
              <a:path w="1904" h="1634">
                <a:moveTo>
                  <a:pt x="38" y="1634"/>
                </a:moveTo>
                <a:cubicBezTo>
                  <a:pt x="0" y="1631"/>
                  <a:pt x="464" y="1436"/>
                  <a:pt x="668" y="1322"/>
                </a:cubicBezTo>
                <a:cubicBezTo>
                  <a:pt x="872" y="1208"/>
                  <a:pt x="1022" y="1106"/>
                  <a:pt x="1208" y="914"/>
                </a:cubicBezTo>
                <a:cubicBezTo>
                  <a:pt x="1394" y="722"/>
                  <a:pt x="1513" y="499"/>
                  <a:pt x="1534" y="402"/>
                </a:cubicBezTo>
                <a:lnTo>
                  <a:pt x="1334" y="332"/>
                </a:lnTo>
                <a:lnTo>
                  <a:pt x="1810" y="0"/>
                </a:lnTo>
                <a:lnTo>
                  <a:pt x="1904" y="632"/>
                </a:lnTo>
                <a:lnTo>
                  <a:pt x="1748" y="530"/>
                </a:lnTo>
                <a:cubicBezTo>
                  <a:pt x="1668" y="585"/>
                  <a:pt x="1598" y="788"/>
                  <a:pt x="1424" y="962"/>
                </a:cubicBezTo>
                <a:cubicBezTo>
                  <a:pt x="1250" y="1136"/>
                  <a:pt x="1118" y="1208"/>
                  <a:pt x="896" y="1340"/>
                </a:cubicBezTo>
                <a:cubicBezTo>
                  <a:pt x="674" y="1472"/>
                  <a:pt x="217" y="1573"/>
                  <a:pt x="38" y="1634"/>
                </a:cubicBezTo>
                <a:close/>
              </a:path>
            </a:pathLst>
          </a:custGeom>
          <a:gradFill rotWithShape="1">
            <a:gsLst>
              <a:gs pos="0">
                <a:schemeClr val="accent2">
                  <a:gamma/>
                  <a:tint val="58824"/>
                  <a:invGamma/>
                  <a:alpha val="0"/>
                </a:schemeClr>
              </a:gs>
              <a:gs pos="100000">
                <a:schemeClr val="accent6"/>
              </a:gs>
            </a:gsLst>
            <a:lin ang="0" scaled="1"/>
          </a:gradFill>
          <a:ln w="9525" cap="flat" cmpd="sng">
            <a:noFill/>
            <a:prstDash val="solid"/>
            <a:round/>
            <a:headEnd type="none" w="med" len="med"/>
            <a:tailEnd type="none" w="med" len="med"/>
          </a:ln>
          <a:effectLst/>
        </p:spPr>
        <p:txBody>
          <a:bodyPr lIns="91422" tIns="45711" rIns="91422" bIns="45711"/>
          <a:lstStyle/>
          <a:p>
            <a:pPr algn="l">
              <a:defRPr/>
            </a:pPr>
            <a:endParaRPr lang="de-DE" sz="3000" dirty="0">
              <a:ea typeface="MS PGothic" pitchFamily="34" charset="-128"/>
            </a:endParaRPr>
          </a:p>
        </p:txBody>
      </p:sp>
      <p:sp>
        <p:nvSpPr>
          <p:cNvPr id="2063" name="Rectangle 30"/>
          <p:cNvSpPr>
            <a:spLocks noChangeArrowheads="1"/>
          </p:cNvSpPr>
          <p:nvPr/>
        </p:nvSpPr>
        <p:spPr bwMode="auto">
          <a:xfrm>
            <a:off x="9061450" y="5294313"/>
            <a:ext cx="714375" cy="496887"/>
          </a:xfrm>
          <a:prstGeom prst="rect">
            <a:avLst/>
          </a:prstGeom>
          <a:noFill/>
          <a:ln w="19050">
            <a:noFill/>
            <a:miter lim="800000"/>
            <a:headEnd/>
            <a:tailEnd/>
          </a:ln>
        </p:spPr>
        <p:txBody>
          <a:bodyPr wrap="none" lIns="0" tIns="0" rIns="0" bIns="0" anchor="ctr">
            <a:spAutoFit/>
          </a:bodyPr>
          <a:lstStyle/>
          <a:p>
            <a:pPr algn="r" defTabSz="909638"/>
            <a:r>
              <a:rPr kumimoji="1" lang="en-US" altLang="ja-JP" sz="3200" baseline="0">
                <a:solidFill>
                  <a:schemeClr val="folHlink"/>
                </a:solidFill>
                <a:latin typeface="Calibri" pitchFamily="34" charset="0"/>
                <a:ea typeface="ＭＳ Ｐゴシック" pitchFamily="34" charset="-128"/>
              </a:rPr>
              <a:t>35%</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9" hidden="1"/>
          <p:cNvGraphicFramePr>
            <a:graphicFrameLocks noChangeAspect="1"/>
          </p:cNvGraphicFramePr>
          <p:nvPr/>
        </p:nvGraphicFramePr>
        <p:xfrm>
          <a:off x="0" y="0"/>
          <a:ext cx="158750" cy="158750"/>
        </p:xfrm>
        <a:graphic>
          <a:graphicData uri="http://schemas.openxmlformats.org/presentationml/2006/ole">
            <p:oleObj spid="_x0000_s3074" name="think-cell Slide" r:id="rId6" imgW="270" imgH="270" progId="TCLayout.ActiveDocument.1">
              <p:embed/>
            </p:oleObj>
          </a:graphicData>
        </a:graphic>
      </p:graphicFrame>
      <p:pic>
        <p:nvPicPr>
          <p:cNvPr id="3075" name="Picture 8" descr="MC910218827"/>
          <p:cNvPicPr>
            <a:picLocks noChangeAspect="1" noChangeArrowheads="1"/>
          </p:cNvPicPr>
          <p:nvPr>
            <p:custDataLst>
              <p:tags r:id="rId2"/>
            </p:custDataLst>
          </p:nvPr>
        </p:nvPicPr>
        <p:blipFill>
          <a:blip r:embed="rId7"/>
          <a:srcRect/>
          <a:stretch>
            <a:fillRect/>
          </a:stretch>
        </p:blipFill>
        <p:spPr bwMode="auto">
          <a:xfrm>
            <a:off x="0" y="0"/>
            <a:ext cx="17354550" cy="8804275"/>
          </a:xfrm>
          <a:prstGeom prst="rect">
            <a:avLst/>
          </a:prstGeom>
          <a:noFill/>
          <a:ln w="9525">
            <a:noFill/>
            <a:miter lim="800000"/>
            <a:headEnd/>
            <a:tailEnd/>
          </a:ln>
        </p:spPr>
      </p:pic>
      <p:sp>
        <p:nvSpPr>
          <p:cNvPr id="3076" name="Rectangle 6"/>
          <p:cNvSpPr>
            <a:spLocks noChangeArrowheads="1"/>
          </p:cNvSpPr>
          <p:nvPr>
            <p:custDataLst>
              <p:tags r:id="rId3"/>
            </p:custDataLst>
          </p:nvPr>
        </p:nvSpPr>
        <p:spPr bwMode="auto">
          <a:xfrm>
            <a:off x="865188" y="2708275"/>
            <a:ext cx="15624175" cy="4283075"/>
          </a:xfrm>
          <a:prstGeom prst="rect">
            <a:avLst/>
          </a:prstGeom>
          <a:noFill/>
          <a:ln w="9525">
            <a:noFill/>
            <a:miter lim="800000"/>
            <a:headEnd/>
            <a:tailEnd/>
          </a:ln>
        </p:spPr>
        <p:txBody>
          <a:bodyPr lIns="0" tIns="0" rIns="0" bIns="0" anchor="ctr">
            <a:spAutoFit/>
          </a:bodyPr>
          <a:lstStyle/>
          <a:p>
            <a:pPr defTabSz="1547813">
              <a:spcBef>
                <a:spcPct val="20000"/>
              </a:spcBef>
            </a:pPr>
            <a:r>
              <a:rPr lang="en-US" altLang="ja-JP" sz="8700" b="1" baseline="0">
                <a:latin typeface="Calibri" pitchFamily="34" charset="0"/>
                <a:ea typeface="ＭＳ Ｐゴシック" pitchFamily="34" charset="-128"/>
              </a:rPr>
              <a:t>2011</a:t>
            </a:r>
          </a:p>
          <a:p>
            <a:pPr defTabSz="1547813">
              <a:spcBef>
                <a:spcPct val="20000"/>
              </a:spcBef>
            </a:pPr>
            <a:r>
              <a:rPr lang="en-US" altLang="ja-JP" sz="8700" baseline="0">
                <a:latin typeface="Calibri" pitchFamily="34" charset="0"/>
                <a:ea typeface="ＭＳ Ｐゴシック" pitchFamily="34" charset="-128"/>
              </a:rPr>
              <a:t>Standard Year of 3DTV and Internet TV</a:t>
            </a:r>
            <a:endParaRPr lang="ja-JP" altLang="en-US" sz="870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9" hidden="1"/>
          <p:cNvGraphicFramePr>
            <a:graphicFrameLocks noChangeAspect="1"/>
          </p:cNvGraphicFramePr>
          <p:nvPr/>
        </p:nvGraphicFramePr>
        <p:xfrm>
          <a:off x="0" y="0"/>
          <a:ext cx="158750" cy="158750"/>
        </p:xfrm>
        <a:graphic>
          <a:graphicData uri="http://schemas.openxmlformats.org/presentationml/2006/ole">
            <p:oleObj spid="_x0000_s4098" name="think-cell Slide" r:id="rId6" imgW="270" imgH="270" progId="TCLayout.ActiveDocument.1">
              <p:embed/>
            </p:oleObj>
          </a:graphicData>
        </a:graphic>
      </p:graphicFrame>
      <p:pic>
        <p:nvPicPr>
          <p:cNvPr id="4099" name="Picture 8" descr="MC910218827"/>
          <p:cNvPicPr>
            <a:picLocks noChangeAspect="1" noChangeArrowheads="1"/>
          </p:cNvPicPr>
          <p:nvPr>
            <p:custDataLst>
              <p:tags r:id="rId2"/>
            </p:custDataLst>
          </p:nvPr>
        </p:nvPicPr>
        <p:blipFill>
          <a:blip r:embed="rId7"/>
          <a:srcRect/>
          <a:stretch>
            <a:fillRect/>
          </a:stretch>
        </p:blipFill>
        <p:spPr bwMode="auto">
          <a:xfrm>
            <a:off x="0" y="0"/>
            <a:ext cx="17354550" cy="8804275"/>
          </a:xfrm>
          <a:prstGeom prst="rect">
            <a:avLst/>
          </a:prstGeom>
          <a:noFill/>
          <a:ln w="9525">
            <a:noFill/>
            <a:miter lim="800000"/>
            <a:headEnd/>
            <a:tailEnd/>
          </a:ln>
        </p:spPr>
      </p:pic>
      <p:sp>
        <p:nvSpPr>
          <p:cNvPr id="4100" name="Rectangle 6"/>
          <p:cNvSpPr>
            <a:spLocks noChangeArrowheads="1"/>
          </p:cNvSpPr>
          <p:nvPr>
            <p:custDataLst>
              <p:tags r:id="rId3"/>
            </p:custDataLst>
          </p:nvPr>
        </p:nvSpPr>
        <p:spPr bwMode="auto">
          <a:xfrm>
            <a:off x="865188" y="2708275"/>
            <a:ext cx="15624175" cy="4551363"/>
          </a:xfrm>
          <a:prstGeom prst="rect">
            <a:avLst/>
          </a:prstGeom>
          <a:noFill/>
          <a:ln w="9525">
            <a:noFill/>
            <a:miter lim="800000"/>
            <a:headEnd/>
            <a:tailEnd/>
          </a:ln>
        </p:spPr>
        <p:txBody>
          <a:bodyPr lIns="0" tIns="0" rIns="0" bIns="0" anchor="ctr">
            <a:spAutoFit/>
          </a:bodyPr>
          <a:lstStyle/>
          <a:p>
            <a:pPr defTabSz="1547813">
              <a:spcBef>
                <a:spcPct val="20000"/>
              </a:spcBef>
            </a:pPr>
            <a:r>
              <a:rPr lang="en-US" altLang="ja-JP" sz="8700" b="1" baseline="0">
                <a:latin typeface="Calibri" pitchFamily="34" charset="0"/>
                <a:ea typeface="ＭＳ Ｐゴシック" pitchFamily="34" charset="-128"/>
              </a:rPr>
              <a:t>3D Technology</a:t>
            </a:r>
          </a:p>
          <a:p>
            <a:pPr defTabSz="1547813">
              <a:spcBef>
                <a:spcPct val="20000"/>
              </a:spcBef>
            </a:pPr>
            <a:r>
              <a:rPr lang="en-US" altLang="ja-JP" sz="8700" b="1" baseline="0">
                <a:latin typeface="Calibri" pitchFamily="34" charset="0"/>
                <a:ea typeface="ＭＳ Ｐゴシック" pitchFamily="34" charset="-128"/>
              </a:rPr>
              <a:t>&amp; </a:t>
            </a:r>
          </a:p>
          <a:p>
            <a:pPr defTabSz="1547813">
              <a:spcBef>
                <a:spcPct val="20000"/>
              </a:spcBef>
            </a:pPr>
            <a:r>
              <a:rPr lang="en-US" altLang="ja-JP" sz="8700" b="1" baseline="0">
                <a:latin typeface="Calibri" pitchFamily="34" charset="0"/>
                <a:ea typeface="ＭＳ Ｐゴシック" pitchFamily="34" charset="-128"/>
              </a:rPr>
              <a:t>Its Evolution</a:t>
            </a:r>
            <a:endParaRPr lang="ja-JP" altLang="en-US" sz="870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9" hidden="1"/>
          <p:cNvGraphicFramePr>
            <a:graphicFrameLocks noChangeAspect="1"/>
          </p:cNvGraphicFramePr>
          <p:nvPr/>
        </p:nvGraphicFramePr>
        <p:xfrm>
          <a:off x="0" y="0"/>
          <a:ext cx="158750" cy="158750"/>
        </p:xfrm>
        <a:graphic>
          <a:graphicData uri="http://schemas.openxmlformats.org/presentationml/2006/ole">
            <p:oleObj spid="_x0000_s5122" name="think-cell Slide" r:id="rId5" imgW="270" imgH="270" progId="TCLayout.ActiveDocument.1">
              <p:embed/>
            </p:oleObj>
          </a:graphicData>
        </a:graphic>
      </p:graphicFrame>
      <p:pic>
        <p:nvPicPr>
          <p:cNvPr id="5123" name="Picture 8" descr="MC910218827"/>
          <p:cNvPicPr>
            <a:picLocks noChangeAspect="1" noChangeArrowheads="1"/>
          </p:cNvPicPr>
          <p:nvPr>
            <p:custDataLst>
              <p:tags r:id="rId2"/>
            </p:custDataLst>
          </p:nvPr>
        </p:nvPicPr>
        <p:blipFill>
          <a:blip r:embed="rId6"/>
          <a:srcRect/>
          <a:stretch>
            <a:fillRect/>
          </a:stretch>
        </p:blipFill>
        <p:spPr bwMode="auto">
          <a:xfrm>
            <a:off x="0" y="0"/>
            <a:ext cx="17354550" cy="1057275"/>
          </a:xfrm>
          <a:prstGeom prst="rect">
            <a:avLst/>
          </a:prstGeom>
          <a:noFill/>
          <a:ln w="9525">
            <a:noFill/>
            <a:miter lim="800000"/>
            <a:headEnd/>
            <a:tailEnd/>
          </a:ln>
        </p:spPr>
      </p:pic>
      <p:grpSp>
        <p:nvGrpSpPr>
          <p:cNvPr id="5124" name="グループ化 205"/>
          <p:cNvGrpSpPr>
            <a:grpSpLocks/>
          </p:cNvGrpSpPr>
          <p:nvPr/>
        </p:nvGrpSpPr>
        <p:grpSpPr bwMode="auto">
          <a:xfrm>
            <a:off x="9096375" y="2468563"/>
            <a:ext cx="8286750" cy="7275512"/>
            <a:chOff x="5897563" y="2725176"/>
            <a:chExt cx="3054350" cy="3877237"/>
          </a:xfrm>
        </p:grpSpPr>
        <p:pic>
          <p:nvPicPr>
            <p:cNvPr id="5128" name="図 87" descr="3D_Frame_low.jpg"/>
            <p:cNvPicPr>
              <a:picLocks noChangeAspect="1"/>
            </p:cNvPicPr>
            <p:nvPr/>
          </p:nvPicPr>
          <p:blipFill>
            <a:blip r:embed="rId7">
              <a:clrChange>
                <a:clrFrom>
                  <a:srgbClr val="FDFDFD"/>
                </a:clrFrom>
                <a:clrTo>
                  <a:srgbClr val="FDFDFD">
                    <a:alpha val="0"/>
                  </a:srgbClr>
                </a:clrTo>
              </a:clrChange>
            </a:blip>
            <a:srcRect/>
            <a:stretch>
              <a:fillRect/>
            </a:stretch>
          </p:blipFill>
          <p:spPr bwMode="auto">
            <a:xfrm>
              <a:off x="5897563" y="2898775"/>
              <a:ext cx="3054350" cy="3703638"/>
            </a:xfrm>
            <a:prstGeom prst="rect">
              <a:avLst/>
            </a:prstGeom>
            <a:noFill/>
            <a:ln w="9525">
              <a:noFill/>
              <a:miter lim="800000"/>
              <a:headEnd/>
              <a:tailEnd/>
            </a:ln>
          </p:spPr>
        </p:pic>
        <p:grpSp>
          <p:nvGrpSpPr>
            <p:cNvPr id="5129" name="グループ化 66"/>
            <p:cNvGrpSpPr>
              <a:grpSpLocks/>
            </p:cNvGrpSpPr>
            <p:nvPr/>
          </p:nvGrpSpPr>
          <p:grpSpPr bwMode="auto">
            <a:xfrm>
              <a:off x="6002169" y="2725176"/>
              <a:ext cx="2948008" cy="1044275"/>
              <a:chOff x="5814856" y="2944061"/>
              <a:chExt cx="2667017" cy="946088"/>
            </a:xfrm>
          </p:grpSpPr>
          <p:cxnSp>
            <p:nvCxnSpPr>
              <p:cNvPr id="24" name="直線矢印コネクタ 137"/>
              <p:cNvCxnSpPr/>
              <p:nvPr/>
            </p:nvCxnSpPr>
            <p:spPr>
              <a:xfrm>
                <a:off x="7854043" y="3291267"/>
                <a:ext cx="627813" cy="598605"/>
              </a:xfrm>
              <a:prstGeom prst="straightConnector1">
                <a:avLst/>
              </a:prstGeom>
              <a:ln w="508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直線コネクタ 138"/>
              <p:cNvCxnSpPr/>
              <p:nvPr/>
            </p:nvCxnSpPr>
            <p:spPr>
              <a:xfrm>
                <a:off x="6101884" y="2944061"/>
                <a:ext cx="21624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直線コネクタ 140"/>
              <p:cNvCxnSpPr/>
              <p:nvPr/>
            </p:nvCxnSpPr>
            <p:spPr>
              <a:xfrm rot="5400000">
                <a:off x="7894607" y="3293100"/>
                <a:ext cx="702843" cy="4764"/>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28" name="直線矢印コネクタ 141"/>
              <p:cNvCxnSpPr/>
              <p:nvPr/>
            </p:nvCxnSpPr>
            <p:spPr>
              <a:xfrm rot="10800000" flipV="1">
                <a:off x="5814975" y="3265974"/>
                <a:ext cx="657456" cy="623898"/>
              </a:xfrm>
              <a:prstGeom prst="straightConnector1">
                <a:avLst/>
              </a:prstGeom>
              <a:ln w="508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直線コネクタ 142"/>
              <p:cNvCxnSpPr/>
              <p:nvPr/>
            </p:nvCxnSpPr>
            <p:spPr>
              <a:xfrm rot="5400000">
                <a:off x="5766531" y="3277826"/>
                <a:ext cx="669119"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grpSp>
      </p:grpSp>
      <p:sp>
        <p:nvSpPr>
          <p:cNvPr id="31" name="テキスト ボックス 124"/>
          <p:cNvSpPr txBox="1">
            <a:spLocks noChangeArrowheads="1"/>
          </p:cNvSpPr>
          <p:nvPr/>
        </p:nvSpPr>
        <p:spPr bwMode="auto">
          <a:xfrm>
            <a:off x="11403013" y="1146175"/>
            <a:ext cx="3741737" cy="2246313"/>
          </a:xfrm>
          <a:prstGeom prst="rect">
            <a:avLst/>
          </a:prstGeom>
          <a:solidFill>
            <a:srgbClr val="FF0000"/>
          </a:solidFill>
          <a:ln w="9525">
            <a:noFill/>
            <a:miter lim="800000"/>
            <a:headEnd/>
            <a:tailEnd/>
          </a:ln>
        </p:spPr>
        <p:txBody>
          <a:bodyPr>
            <a:spAutoFit/>
          </a:bodyPr>
          <a:lstStyle/>
          <a:p>
            <a:pPr fontAlgn="auto">
              <a:spcBef>
                <a:spcPts val="0"/>
              </a:spcBef>
              <a:spcAft>
                <a:spcPts val="0"/>
              </a:spcAft>
              <a:defRPr/>
            </a:pPr>
            <a:r>
              <a:rPr lang="en-US" altLang="ja-JP" sz="2800" b="1" kern="0" baseline="0" dirty="0">
                <a:solidFill>
                  <a:srgbClr val="FFFFFF"/>
                </a:solidFill>
              </a:rPr>
              <a:t>Adjusting left and right parallax changes depth and the intensity of leaping effects.</a:t>
            </a:r>
            <a:endParaRPr lang="ja-JP" altLang="en-US" sz="2800" b="1" kern="0" baseline="0">
              <a:solidFill>
                <a:srgbClr val="FFFFFF"/>
              </a:solidFill>
            </a:endParaRPr>
          </a:p>
        </p:txBody>
      </p:sp>
      <p:sp>
        <p:nvSpPr>
          <p:cNvPr id="5126" name="TextBox 32"/>
          <p:cNvSpPr txBox="1">
            <a:spLocks noChangeArrowheads="1"/>
          </p:cNvSpPr>
          <p:nvPr/>
        </p:nvSpPr>
        <p:spPr bwMode="auto">
          <a:xfrm>
            <a:off x="6372225" y="314325"/>
            <a:ext cx="3979863" cy="830263"/>
          </a:xfrm>
          <a:prstGeom prst="rect">
            <a:avLst/>
          </a:prstGeom>
          <a:noFill/>
          <a:ln w="9525">
            <a:noFill/>
            <a:miter lim="800000"/>
            <a:headEnd/>
            <a:tailEnd/>
          </a:ln>
        </p:spPr>
        <p:txBody>
          <a:bodyPr wrap="none">
            <a:spAutoFit/>
          </a:bodyPr>
          <a:lstStyle/>
          <a:p>
            <a:r>
              <a:rPr lang="en-US"/>
              <a:t>3D Science</a:t>
            </a:r>
          </a:p>
        </p:txBody>
      </p:sp>
      <p:sp>
        <p:nvSpPr>
          <p:cNvPr id="35" name="Rectangle 34"/>
          <p:cNvSpPr/>
          <p:nvPr/>
        </p:nvSpPr>
        <p:spPr bwMode="auto">
          <a:xfrm>
            <a:off x="785813" y="1500188"/>
            <a:ext cx="7415212" cy="7358062"/>
          </a:xfrm>
          <a:prstGeom prst="rect">
            <a:avLst/>
          </a:prstGeom>
          <a:solidFill>
            <a:srgbClr val="CCFF99"/>
          </a:solidFill>
          <a:ln w="9525" cap="flat" cmpd="sng" algn="ctr">
            <a:solidFill>
              <a:srgbClr val="000099"/>
            </a:solidFill>
            <a:prstDash val="solid"/>
            <a:round/>
            <a:headEnd type="none" w="med" len="med"/>
            <a:tailEnd type="none" w="med" len="med"/>
          </a:ln>
          <a:effectLst/>
        </p:spPr>
        <p:txBody>
          <a:bodyPr/>
          <a:lstStyle/>
          <a:p>
            <a:pPr algn="l">
              <a:lnSpc>
                <a:spcPct val="150000"/>
              </a:lnSpc>
              <a:defRPr/>
            </a:pPr>
            <a:r>
              <a:rPr kumimoji="1" lang="en-US" sz="4000" kern="0" baseline="0" dirty="0">
                <a:solidFill>
                  <a:srgbClr val="000099"/>
                </a:solidFill>
                <a:latin typeface="Arial" charset="0"/>
                <a:ea typeface="ＭＳ Ｐゴシック" pitchFamily="50" charset="-128"/>
              </a:rPr>
              <a:t>Science of Vision –</a:t>
            </a:r>
          </a:p>
          <a:p>
            <a:pPr algn="l">
              <a:lnSpc>
                <a:spcPct val="150000"/>
              </a:lnSpc>
              <a:defRPr/>
            </a:pPr>
            <a:r>
              <a:rPr lang="en-US" sz="2800" u="sng" kern="0" baseline="0" dirty="0">
                <a:solidFill>
                  <a:sysClr val="windowText" lastClr="000000"/>
                </a:solidFill>
                <a:latin typeface="Arial" charset="0"/>
                <a:ea typeface="ＭＳ Ｐゴシック" pitchFamily="50" charset="-128"/>
              </a:rPr>
              <a:t>2D Image :</a:t>
            </a:r>
            <a:r>
              <a:rPr lang="en-US" sz="2800" kern="0" baseline="0" dirty="0">
                <a:solidFill>
                  <a:sysClr val="windowText" lastClr="000000"/>
                </a:solidFill>
                <a:latin typeface="Arial" charset="0"/>
                <a:ea typeface="ＭＳ Ｐゴシック" pitchFamily="50" charset="-128"/>
              </a:rPr>
              <a:t> When the left eye and the right eye watch the same image simultaneously a 2D image is created,, in which depth cannot be visualize</a:t>
            </a:r>
            <a:r>
              <a:rPr lang="en-US" sz="2800" u="sng" kern="0" baseline="0" dirty="0">
                <a:solidFill>
                  <a:sysClr val="windowText" lastClr="000000"/>
                </a:solidFill>
                <a:latin typeface="Arial" charset="0"/>
                <a:ea typeface="ＭＳ Ｐゴシック" pitchFamily="50" charset="-128"/>
              </a:rPr>
              <a:t>d</a:t>
            </a:r>
          </a:p>
          <a:p>
            <a:pPr algn="l">
              <a:lnSpc>
                <a:spcPct val="150000"/>
              </a:lnSpc>
              <a:defRPr/>
            </a:pPr>
            <a:r>
              <a:rPr lang="en-US" sz="2800" u="sng" kern="0" baseline="0" dirty="0">
                <a:solidFill>
                  <a:sysClr val="windowText" lastClr="000000"/>
                </a:solidFill>
                <a:latin typeface="Arial" charset="0"/>
                <a:ea typeface="ＭＳ Ｐゴシック" pitchFamily="50" charset="-128"/>
              </a:rPr>
              <a:t>3D Image : </a:t>
            </a:r>
            <a:r>
              <a:rPr lang="en-US" sz="2800" kern="0" baseline="0" dirty="0">
                <a:solidFill>
                  <a:sysClr val="windowText" lastClr="000000"/>
                </a:solidFill>
                <a:latin typeface="Arial" charset="0"/>
                <a:ea typeface="ＭＳ Ｐゴシック" pitchFamily="50" charset="-128"/>
              </a:rPr>
              <a:t>When the left eye is made to watch the left eye image and after a delay the right eye is made to watch the right eye image,,  a stereoscopic 3D image is formed in the brain,, image so constructed in the brain has depth,, as we see in day to day life</a:t>
            </a:r>
          </a:p>
          <a:p>
            <a:pPr>
              <a:lnSpc>
                <a:spcPct val="150000"/>
              </a:lnSpc>
              <a:defRPr/>
            </a:pPr>
            <a:endParaRPr kumimoji="1" lang="en-US" sz="2800" kern="0" baseline="0" dirty="0">
              <a:solidFill>
                <a:srgbClr val="000099"/>
              </a:solidFill>
              <a:latin typeface="Arial" charset="0"/>
              <a:ea typeface="ＭＳ Ｐゴシック" pitchFamily="50" charset="-128"/>
            </a:endParaRPr>
          </a:p>
          <a:p>
            <a:pPr>
              <a:lnSpc>
                <a:spcPct val="150000"/>
              </a:lnSpc>
              <a:defRPr/>
            </a:pPr>
            <a:endParaRPr kumimoji="1" lang="en-US" sz="2800" kern="0" baseline="0" dirty="0">
              <a:solidFill>
                <a:srgbClr val="000099"/>
              </a:solidFill>
              <a:latin typeface="Arial" charset="0"/>
              <a:ea typeface="ＭＳ Ｐゴシック" pitchFamily="50" charset="-12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9" hidden="1"/>
          <p:cNvGraphicFramePr>
            <a:graphicFrameLocks noChangeAspect="1"/>
          </p:cNvGraphicFramePr>
          <p:nvPr/>
        </p:nvGraphicFramePr>
        <p:xfrm>
          <a:off x="0" y="0"/>
          <a:ext cx="158750" cy="158750"/>
        </p:xfrm>
        <a:graphic>
          <a:graphicData uri="http://schemas.openxmlformats.org/presentationml/2006/ole">
            <p:oleObj spid="_x0000_s6146" name="think-cell Slide" r:id="rId5" imgW="270" imgH="270" progId="TCLayout.ActiveDocument.1">
              <p:embed/>
            </p:oleObj>
          </a:graphicData>
        </a:graphic>
      </p:graphicFrame>
      <p:pic>
        <p:nvPicPr>
          <p:cNvPr id="6147" name="Picture 8" descr="MC910218827"/>
          <p:cNvPicPr>
            <a:picLocks noChangeAspect="1" noChangeArrowheads="1"/>
          </p:cNvPicPr>
          <p:nvPr>
            <p:custDataLst>
              <p:tags r:id="rId2"/>
            </p:custDataLst>
          </p:nvPr>
        </p:nvPicPr>
        <p:blipFill>
          <a:blip r:embed="rId6"/>
          <a:srcRect/>
          <a:stretch>
            <a:fillRect/>
          </a:stretch>
        </p:blipFill>
        <p:spPr bwMode="auto">
          <a:xfrm>
            <a:off x="0" y="0"/>
            <a:ext cx="17354550" cy="1057275"/>
          </a:xfrm>
          <a:prstGeom prst="rect">
            <a:avLst/>
          </a:prstGeom>
          <a:noFill/>
          <a:ln w="9525">
            <a:noFill/>
            <a:miter lim="800000"/>
            <a:headEnd/>
            <a:tailEnd/>
          </a:ln>
        </p:spPr>
      </p:pic>
      <p:grpSp>
        <p:nvGrpSpPr>
          <p:cNvPr id="6148" name="グループ化 205"/>
          <p:cNvGrpSpPr>
            <a:grpSpLocks/>
          </p:cNvGrpSpPr>
          <p:nvPr/>
        </p:nvGrpSpPr>
        <p:grpSpPr bwMode="auto">
          <a:xfrm>
            <a:off x="9096375" y="2468563"/>
            <a:ext cx="8286750" cy="7275512"/>
            <a:chOff x="5897563" y="2725176"/>
            <a:chExt cx="3054350" cy="3877237"/>
          </a:xfrm>
        </p:grpSpPr>
        <p:pic>
          <p:nvPicPr>
            <p:cNvPr id="6153" name="図 87" descr="3D_Frame_low.jpg"/>
            <p:cNvPicPr>
              <a:picLocks noChangeAspect="1"/>
            </p:cNvPicPr>
            <p:nvPr/>
          </p:nvPicPr>
          <p:blipFill>
            <a:blip r:embed="rId7">
              <a:clrChange>
                <a:clrFrom>
                  <a:srgbClr val="FDFDFD"/>
                </a:clrFrom>
                <a:clrTo>
                  <a:srgbClr val="FDFDFD">
                    <a:alpha val="0"/>
                  </a:srgbClr>
                </a:clrTo>
              </a:clrChange>
            </a:blip>
            <a:srcRect/>
            <a:stretch>
              <a:fillRect/>
            </a:stretch>
          </p:blipFill>
          <p:spPr bwMode="auto">
            <a:xfrm>
              <a:off x="5897563" y="2898775"/>
              <a:ext cx="3054350" cy="3703638"/>
            </a:xfrm>
            <a:prstGeom prst="rect">
              <a:avLst/>
            </a:prstGeom>
            <a:noFill/>
            <a:ln w="9525">
              <a:noFill/>
              <a:miter lim="800000"/>
              <a:headEnd/>
              <a:tailEnd/>
            </a:ln>
          </p:spPr>
        </p:pic>
        <p:grpSp>
          <p:nvGrpSpPr>
            <p:cNvPr id="6154" name="グループ化 66"/>
            <p:cNvGrpSpPr>
              <a:grpSpLocks/>
            </p:cNvGrpSpPr>
            <p:nvPr/>
          </p:nvGrpSpPr>
          <p:grpSpPr bwMode="auto">
            <a:xfrm>
              <a:off x="6002169" y="2725176"/>
              <a:ext cx="2948008" cy="1044275"/>
              <a:chOff x="5814856" y="2944061"/>
              <a:chExt cx="2667017" cy="946088"/>
            </a:xfrm>
          </p:grpSpPr>
          <p:cxnSp>
            <p:nvCxnSpPr>
              <p:cNvPr id="24" name="直線矢印コネクタ 137"/>
              <p:cNvCxnSpPr/>
              <p:nvPr/>
            </p:nvCxnSpPr>
            <p:spPr>
              <a:xfrm>
                <a:off x="7854043" y="3291267"/>
                <a:ext cx="627813" cy="598605"/>
              </a:xfrm>
              <a:prstGeom prst="straightConnector1">
                <a:avLst/>
              </a:prstGeom>
              <a:ln w="508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直線コネクタ 138"/>
              <p:cNvCxnSpPr/>
              <p:nvPr/>
            </p:nvCxnSpPr>
            <p:spPr>
              <a:xfrm>
                <a:off x="6101884" y="2944061"/>
                <a:ext cx="21624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直線コネクタ 140"/>
              <p:cNvCxnSpPr/>
              <p:nvPr/>
            </p:nvCxnSpPr>
            <p:spPr>
              <a:xfrm rot="5400000">
                <a:off x="7894607" y="3293100"/>
                <a:ext cx="702843" cy="4764"/>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cxnSp>
            <p:nvCxnSpPr>
              <p:cNvPr id="28" name="直線矢印コネクタ 141"/>
              <p:cNvCxnSpPr/>
              <p:nvPr/>
            </p:nvCxnSpPr>
            <p:spPr>
              <a:xfrm rot="10800000" flipV="1">
                <a:off x="5814975" y="3265974"/>
                <a:ext cx="657456" cy="623898"/>
              </a:xfrm>
              <a:prstGeom prst="straightConnector1">
                <a:avLst/>
              </a:prstGeom>
              <a:ln w="50800">
                <a:solidFill>
                  <a:srgbClr val="00206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直線コネクタ 142"/>
              <p:cNvCxnSpPr/>
              <p:nvPr/>
            </p:nvCxnSpPr>
            <p:spPr>
              <a:xfrm rot="5400000">
                <a:off x="5766531" y="3277826"/>
                <a:ext cx="669119" cy="1588"/>
              </a:xfrm>
              <a:prstGeom prst="line">
                <a:avLst/>
              </a:prstGeom>
              <a:ln>
                <a:solidFill>
                  <a:srgbClr val="FF0000"/>
                </a:solidFill>
                <a:tailEnd type="oval"/>
              </a:ln>
            </p:spPr>
            <p:style>
              <a:lnRef idx="2">
                <a:schemeClr val="accent1"/>
              </a:lnRef>
              <a:fillRef idx="0">
                <a:schemeClr val="accent1"/>
              </a:fillRef>
              <a:effectRef idx="1">
                <a:schemeClr val="accent1"/>
              </a:effectRef>
              <a:fontRef idx="minor">
                <a:schemeClr val="tx1"/>
              </a:fontRef>
            </p:style>
          </p:cxnSp>
        </p:grpSp>
      </p:grpSp>
      <p:sp>
        <p:nvSpPr>
          <p:cNvPr id="31" name="テキスト ボックス 124"/>
          <p:cNvSpPr txBox="1">
            <a:spLocks noChangeArrowheads="1"/>
          </p:cNvSpPr>
          <p:nvPr/>
        </p:nvSpPr>
        <p:spPr bwMode="auto">
          <a:xfrm>
            <a:off x="11403013" y="1146175"/>
            <a:ext cx="3741737" cy="2246313"/>
          </a:xfrm>
          <a:prstGeom prst="rect">
            <a:avLst/>
          </a:prstGeom>
          <a:solidFill>
            <a:srgbClr val="FF0000"/>
          </a:solidFill>
          <a:ln w="9525">
            <a:noFill/>
            <a:miter lim="800000"/>
            <a:headEnd/>
            <a:tailEnd/>
          </a:ln>
        </p:spPr>
        <p:txBody>
          <a:bodyPr>
            <a:spAutoFit/>
          </a:bodyPr>
          <a:lstStyle/>
          <a:p>
            <a:pPr fontAlgn="auto">
              <a:spcBef>
                <a:spcPts val="0"/>
              </a:spcBef>
              <a:spcAft>
                <a:spcPts val="0"/>
              </a:spcAft>
              <a:defRPr/>
            </a:pPr>
            <a:r>
              <a:rPr lang="en-US" altLang="ja-JP" sz="2800" b="1" kern="0" baseline="0" dirty="0">
                <a:solidFill>
                  <a:srgbClr val="FFFFFF"/>
                </a:solidFill>
              </a:rPr>
              <a:t>Adjusting left and right parallax changes depth and the intensity of leaping effects.</a:t>
            </a:r>
            <a:endParaRPr lang="ja-JP" altLang="en-US" sz="2800" b="1" kern="0" baseline="0">
              <a:solidFill>
                <a:srgbClr val="FFFFFF"/>
              </a:solidFill>
            </a:endParaRPr>
          </a:p>
        </p:txBody>
      </p:sp>
      <p:sp>
        <p:nvSpPr>
          <p:cNvPr id="6150" name="TextBox 32"/>
          <p:cNvSpPr txBox="1">
            <a:spLocks noChangeArrowheads="1"/>
          </p:cNvSpPr>
          <p:nvPr/>
        </p:nvSpPr>
        <p:spPr bwMode="auto">
          <a:xfrm>
            <a:off x="6372225" y="314325"/>
            <a:ext cx="3979863" cy="830263"/>
          </a:xfrm>
          <a:prstGeom prst="rect">
            <a:avLst/>
          </a:prstGeom>
          <a:noFill/>
          <a:ln w="9525">
            <a:noFill/>
            <a:miter lim="800000"/>
            <a:headEnd/>
            <a:tailEnd/>
          </a:ln>
        </p:spPr>
        <p:txBody>
          <a:bodyPr wrap="none">
            <a:spAutoFit/>
          </a:bodyPr>
          <a:lstStyle/>
          <a:p>
            <a:r>
              <a:rPr lang="en-US"/>
              <a:t>3D Science</a:t>
            </a:r>
          </a:p>
        </p:txBody>
      </p:sp>
      <p:sp>
        <p:nvSpPr>
          <p:cNvPr id="16" name="Rectangle 15"/>
          <p:cNvSpPr/>
          <p:nvPr/>
        </p:nvSpPr>
        <p:spPr bwMode="auto">
          <a:xfrm>
            <a:off x="785813" y="1500188"/>
            <a:ext cx="7243762" cy="985837"/>
          </a:xfrm>
          <a:prstGeom prst="rect">
            <a:avLst/>
          </a:prstGeom>
          <a:solidFill>
            <a:srgbClr val="000099">
              <a:lumMod val="60000"/>
              <a:lumOff val="40000"/>
            </a:srgbClr>
          </a:solidFill>
          <a:ln w="9525" cap="flat" cmpd="sng" algn="ctr">
            <a:solidFill>
              <a:srgbClr val="000099"/>
            </a:solidFill>
            <a:prstDash val="solid"/>
            <a:round/>
            <a:headEnd type="none" w="med" len="med"/>
            <a:tailEnd type="none" w="med" len="med"/>
          </a:ln>
          <a:effectLst/>
        </p:spPr>
        <p:txBody>
          <a:bodyPr/>
          <a:lstStyle/>
          <a:p>
            <a:pPr algn="l">
              <a:lnSpc>
                <a:spcPct val="150000"/>
              </a:lnSpc>
              <a:defRPr/>
            </a:pPr>
            <a:r>
              <a:rPr lang="en-US" sz="4000" b="1" u="sng" kern="0" baseline="0" dirty="0">
                <a:solidFill>
                  <a:srgbClr val="FFFFFF"/>
                </a:solidFill>
                <a:latin typeface="Arial" charset="0"/>
                <a:ea typeface="ＭＳ Ｐゴシック" pitchFamily="50" charset="-128"/>
              </a:rPr>
              <a:t>Capturing &amp; Recording 3D Images</a:t>
            </a:r>
            <a:r>
              <a:rPr kumimoji="1" lang="en-US" sz="4000" b="1" u="sng" kern="0" baseline="0" dirty="0">
                <a:solidFill>
                  <a:srgbClr val="FFFFFF"/>
                </a:solidFill>
                <a:latin typeface="Arial" charset="0"/>
                <a:ea typeface="ＭＳ Ｐゴシック" pitchFamily="50" charset="-128"/>
              </a:rPr>
              <a:t>–</a:t>
            </a:r>
            <a:endParaRPr lang="en-US" sz="4000" b="1" u="sng" kern="0" baseline="0" dirty="0">
              <a:solidFill>
                <a:srgbClr val="FFFFFF"/>
              </a:solidFill>
            </a:endParaRPr>
          </a:p>
          <a:p>
            <a:pPr algn="l">
              <a:lnSpc>
                <a:spcPct val="150000"/>
              </a:lnSpc>
              <a:defRPr/>
            </a:pPr>
            <a:endParaRPr kumimoji="1" lang="en-US" sz="4000" kern="0" baseline="0" dirty="0">
              <a:solidFill>
                <a:srgbClr val="FFFFFF"/>
              </a:solidFill>
              <a:latin typeface="Arial" charset="0"/>
              <a:ea typeface="ＭＳ Ｐゴシック" pitchFamily="50" charset="-128"/>
            </a:endParaRPr>
          </a:p>
          <a:p>
            <a:pPr algn="l">
              <a:lnSpc>
                <a:spcPct val="150000"/>
              </a:lnSpc>
              <a:defRPr/>
            </a:pPr>
            <a:endParaRPr kumimoji="1" lang="en-US" sz="4000" kern="0" baseline="0" dirty="0">
              <a:solidFill>
                <a:srgbClr val="FFFFFF"/>
              </a:solidFill>
              <a:latin typeface="Arial" charset="0"/>
              <a:ea typeface="ＭＳ Ｐゴシック" pitchFamily="50" charset="-128"/>
            </a:endParaRPr>
          </a:p>
        </p:txBody>
      </p:sp>
      <p:pic>
        <p:nvPicPr>
          <p:cNvPr id="6152" name="Picture 1" descr="http://panadimensions.com/images/camera-new.png"/>
          <p:cNvPicPr>
            <a:picLocks noChangeAspect="1" noChangeArrowheads="1"/>
          </p:cNvPicPr>
          <p:nvPr/>
        </p:nvPicPr>
        <p:blipFill>
          <a:blip r:embed="rId8"/>
          <a:srcRect/>
          <a:stretch>
            <a:fillRect/>
          </a:stretch>
        </p:blipFill>
        <p:spPr bwMode="auto">
          <a:xfrm>
            <a:off x="742950" y="3070225"/>
            <a:ext cx="8286750" cy="6102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txBox="1">
            <a:spLocks/>
          </p:cNvSpPr>
          <p:nvPr/>
        </p:nvSpPr>
        <p:spPr bwMode="auto">
          <a:xfrm>
            <a:off x="677863" y="3862388"/>
            <a:ext cx="15360650" cy="1217612"/>
          </a:xfrm>
          <a:prstGeom prst="rect">
            <a:avLst/>
          </a:prstGeom>
          <a:noFill/>
          <a:ln w="9525">
            <a:noFill/>
            <a:miter lim="800000"/>
            <a:headEnd/>
            <a:tailEnd/>
          </a:ln>
        </p:spPr>
        <p:txBody>
          <a:bodyPr lIns="154918" tIns="77459" rIns="154918" bIns="77459"/>
          <a:lstStyle/>
          <a:p>
            <a:pPr defTabSz="774588" eaLnBrk="0" hangingPunct="0">
              <a:defRPr/>
            </a:pPr>
            <a:endParaRPr lang="ja-JP" altLang="en-US" sz="7500" b="1">
              <a:solidFill>
                <a:srgbClr val="FF0000"/>
              </a:solidFill>
              <a:effectLst>
                <a:outerShdw blurRad="38100" dist="38100" dir="2700000" algn="tl">
                  <a:srgbClr val="000000"/>
                </a:outerShdw>
              </a:effectLst>
              <a:latin typeface="Helvetica" pitchFamily="-109" charset="0"/>
              <a:ea typeface="ＭＳ ゴシック" pitchFamily="49" charset="-128"/>
            </a:endParaRPr>
          </a:p>
        </p:txBody>
      </p:sp>
      <p:sp>
        <p:nvSpPr>
          <p:cNvPr id="24579" name="Rectangle 2"/>
          <p:cNvSpPr>
            <a:spLocks noChangeArrowheads="1"/>
          </p:cNvSpPr>
          <p:nvPr/>
        </p:nvSpPr>
        <p:spPr bwMode="auto">
          <a:xfrm>
            <a:off x="1490663" y="2133600"/>
            <a:ext cx="5016500" cy="1119188"/>
          </a:xfrm>
          <a:prstGeom prst="rect">
            <a:avLst/>
          </a:prstGeom>
          <a:solidFill>
            <a:schemeClr val="accent1"/>
          </a:solidFill>
          <a:ln w="9525" algn="ctr">
            <a:solidFill>
              <a:schemeClr val="tx1"/>
            </a:solidFill>
            <a:round/>
            <a:headEnd/>
            <a:tailEnd/>
          </a:ln>
        </p:spPr>
        <p:txBody>
          <a:bodyPr lIns="154918" tIns="77459" rIns="154918" bIns="77459"/>
          <a:lstStyle/>
          <a:p>
            <a:pPr defTabSz="1547813">
              <a:lnSpc>
                <a:spcPct val="150000"/>
              </a:lnSpc>
            </a:pPr>
            <a:r>
              <a:rPr kumimoji="1" lang="en-US" sz="4100" baseline="0">
                <a:latin typeface="Arial" charset="0"/>
                <a:ea typeface="ＭＳ Ｐゴシック" pitchFamily="34" charset="-128"/>
              </a:rPr>
              <a:t>Anaglyph</a:t>
            </a:r>
            <a:r>
              <a:rPr kumimoji="1" lang="en-US" sz="4100">
                <a:latin typeface="Arial" charset="0"/>
                <a:ea typeface="ＭＳ Ｐゴシック" pitchFamily="34" charset="-128"/>
              </a:rPr>
              <a:t> </a:t>
            </a:r>
            <a:endParaRPr kumimoji="1" lang="en-US" sz="4100" baseline="0">
              <a:latin typeface="Arial" charset="0"/>
              <a:ea typeface="ＭＳ Ｐゴシック" pitchFamily="34" charset="-128"/>
            </a:endParaRPr>
          </a:p>
        </p:txBody>
      </p:sp>
      <p:sp>
        <p:nvSpPr>
          <p:cNvPr id="24580" name="Rectangle 4"/>
          <p:cNvSpPr>
            <a:spLocks noChangeArrowheads="1"/>
          </p:cNvSpPr>
          <p:nvPr/>
        </p:nvSpPr>
        <p:spPr bwMode="auto">
          <a:xfrm>
            <a:off x="1490663" y="5284788"/>
            <a:ext cx="5016500" cy="1117600"/>
          </a:xfrm>
          <a:prstGeom prst="rect">
            <a:avLst/>
          </a:prstGeom>
          <a:solidFill>
            <a:schemeClr val="accent1"/>
          </a:solidFill>
          <a:ln w="9525" algn="ctr">
            <a:solidFill>
              <a:schemeClr val="tx1"/>
            </a:solidFill>
            <a:round/>
            <a:headEnd/>
            <a:tailEnd/>
          </a:ln>
        </p:spPr>
        <p:txBody>
          <a:bodyPr lIns="154918" tIns="77459" rIns="154918" bIns="77459"/>
          <a:lstStyle/>
          <a:p>
            <a:endParaRPr lang="en-US" sz="5400" b="1">
              <a:latin typeface="Arial" charset="0"/>
              <a:ea typeface="ＭＳ Ｐゴシック" pitchFamily="34" charset="-128"/>
            </a:endParaRPr>
          </a:p>
          <a:p>
            <a:r>
              <a:rPr lang="en-US" sz="5400" b="1">
                <a:latin typeface="Arial" charset="0"/>
                <a:ea typeface="ＭＳ Ｐゴシック" pitchFamily="34" charset="-128"/>
              </a:rPr>
              <a:t>Active Shutter </a:t>
            </a:r>
          </a:p>
        </p:txBody>
      </p:sp>
      <p:sp>
        <p:nvSpPr>
          <p:cNvPr id="24581" name="Rectangle 6"/>
          <p:cNvSpPr>
            <a:spLocks noChangeArrowheads="1"/>
          </p:cNvSpPr>
          <p:nvPr/>
        </p:nvSpPr>
        <p:spPr bwMode="auto">
          <a:xfrm>
            <a:off x="1490663" y="6808788"/>
            <a:ext cx="5016500" cy="1119187"/>
          </a:xfrm>
          <a:prstGeom prst="rect">
            <a:avLst/>
          </a:prstGeom>
          <a:solidFill>
            <a:schemeClr val="accent1"/>
          </a:solidFill>
          <a:ln w="9525" algn="ctr">
            <a:solidFill>
              <a:schemeClr val="tx1"/>
            </a:solidFill>
            <a:round/>
            <a:headEnd/>
            <a:tailEnd/>
          </a:ln>
        </p:spPr>
        <p:txBody>
          <a:bodyPr lIns="154918" tIns="77459" rIns="154918" bIns="77459"/>
          <a:lstStyle/>
          <a:p>
            <a:endParaRPr lang="en-US" sz="6000">
              <a:latin typeface="Arial" charset="0"/>
              <a:ea typeface="ＭＳ Ｐゴシック" pitchFamily="34" charset="-128"/>
            </a:endParaRPr>
          </a:p>
          <a:p>
            <a:r>
              <a:rPr lang="en-US" sz="6000">
                <a:latin typeface="Arial" charset="0"/>
                <a:ea typeface="ＭＳ Ｐゴシック" pitchFamily="34" charset="-128"/>
              </a:rPr>
              <a:t>Auto-Stereoscopic</a:t>
            </a:r>
          </a:p>
        </p:txBody>
      </p:sp>
      <p:sp>
        <p:nvSpPr>
          <p:cNvPr id="24582" name="Curved Down Arrow 7"/>
          <p:cNvSpPr>
            <a:spLocks noChangeArrowheads="1"/>
          </p:cNvSpPr>
          <p:nvPr/>
        </p:nvSpPr>
        <p:spPr bwMode="auto">
          <a:xfrm rot="5400000">
            <a:off x="7169944" y="2218532"/>
            <a:ext cx="1524000" cy="2576512"/>
          </a:xfrm>
          <a:prstGeom prst="curvedDownArrow">
            <a:avLst>
              <a:gd name="adj1" fmla="val 25000"/>
              <a:gd name="adj2" fmla="val 50000"/>
              <a:gd name="adj3" fmla="val 25015"/>
            </a:avLst>
          </a:prstGeom>
          <a:solidFill>
            <a:schemeClr val="accent1"/>
          </a:solidFill>
          <a:ln w="9525" algn="ctr">
            <a:solidFill>
              <a:schemeClr val="tx1"/>
            </a:solidFill>
            <a:round/>
            <a:headEnd/>
            <a:tailEnd/>
          </a:ln>
        </p:spPr>
        <p:txBody>
          <a:bodyPr lIns="154918" tIns="77459" rIns="154918" bIns="77459"/>
          <a:lstStyle/>
          <a:p>
            <a:pPr algn="l" defTabSz="1547813"/>
            <a:endParaRPr kumimoji="1" lang="en-US" sz="3000" baseline="0">
              <a:latin typeface="Arial" charset="0"/>
              <a:ea typeface="ＭＳ Ｐゴシック" pitchFamily="34" charset="-128"/>
            </a:endParaRPr>
          </a:p>
        </p:txBody>
      </p:sp>
      <p:sp>
        <p:nvSpPr>
          <p:cNvPr id="24583" name="Curved Down Arrow 8"/>
          <p:cNvSpPr>
            <a:spLocks noChangeArrowheads="1"/>
          </p:cNvSpPr>
          <p:nvPr/>
        </p:nvSpPr>
        <p:spPr bwMode="auto">
          <a:xfrm rot="5400000">
            <a:off x="7169944" y="3844132"/>
            <a:ext cx="1524000" cy="2576512"/>
          </a:xfrm>
          <a:prstGeom prst="curvedDownArrow">
            <a:avLst>
              <a:gd name="adj1" fmla="val 25000"/>
              <a:gd name="adj2" fmla="val 50000"/>
              <a:gd name="adj3" fmla="val 25015"/>
            </a:avLst>
          </a:prstGeom>
          <a:solidFill>
            <a:schemeClr val="accent1"/>
          </a:solidFill>
          <a:ln w="9525" algn="ctr">
            <a:solidFill>
              <a:schemeClr val="tx1"/>
            </a:solidFill>
            <a:round/>
            <a:headEnd/>
            <a:tailEnd/>
          </a:ln>
        </p:spPr>
        <p:txBody>
          <a:bodyPr lIns="154918" tIns="77459" rIns="154918" bIns="77459"/>
          <a:lstStyle/>
          <a:p>
            <a:pPr algn="l" defTabSz="1547813"/>
            <a:endParaRPr kumimoji="1" lang="en-US" sz="3000" baseline="0">
              <a:latin typeface="Arial" charset="0"/>
              <a:ea typeface="ＭＳ Ｐゴシック" pitchFamily="34" charset="-128"/>
            </a:endParaRPr>
          </a:p>
        </p:txBody>
      </p:sp>
      <p:sp>
        <p:nvSpPr>
          <p:cNvPr id="24584" name="Curved Down Arrow 9"/>
          <p:cNvSpPr>
            <a:spLocks noChangeArrowheads="1"/>
          </p:cNvSpPr>
          <p:nvPr/>
        </p:nvSpPr>
        <p:spPr bwMode="auto">
          <a:xfrm rot="5400000">
            <a:off x="7169150" y="5470526"/>
            <a:ext cx="1525587" cy="2576512"/>
          </a:xfrm>
          <a:prstGeom prst="curvedDownArrow">
            <a:avLst>
              <a:gd name="adj1" fmla="val 25000"/>
              <a:gd name="adj2" fmla="val 50000"/>
              <a:gd name="adj3" fmla="val 24989"/>
            </a:avLst>
          </a:prstGeom>
          <a:solidFill>
            <a:schemeClr val="accent1"/>
          </a:solidFill>
          <a:ln w="9525" algn="ctr">
            <a:solidFill>
              <a:schemeClr val="tx1"/>
            </a:solidFill>
            <a:round/>
            <a:headEnd/>
            <a:tailEnd/>
          </a:ln>
        </p:spPr>
        <p:txBody>
          <a:bodyPr lIns="154918" tIns="77459" rIns="154918" bIns="77459"/>
          <a:lstStyle/>
          <a:p>
            <a:pPr algn="l" defTabSz="1547813"/>
            <a:endParaRPr kumimoji="1" lang="en-US" sz="3000" baseline="0">
              <a:latin typeface="Arial" charset="0"/>
              <a:ea typeface="ＭＳ Ｐゴシック" pitchFamily="34" charset="-128"/>
            </a:endParaRPr>
          </a:p>
        </p:txBody>
      </p:sp>
      <p:sp>
        <p:nvSpPr>
          <p:cNvPr id="24585" name="Rectangle 10"/>
          <p:cNvSpPr>
            <a:spLocks noChangeArrowheads="1"/>
          </p:cNvSpPr>
          <p:nvPr/>
        </p:nvSpPr>
        <p:spPr bwMode="auto">
          <a:xfrm>
            <a:off x="1490663" y="3659188"/>
            <a:ext cx="5016500" cy="1117600"/>
          </a:xfrm>
          <a:prstGeom prst="rect">
            <a:avLst/>
          </a:prstGeom>
          <a:solidFill>
            <a:schemeClr val="accent1"/>
          </a:solidFill>
          <a:ln w="9525" algn="ctr">
            <a:solidFill>
              <a:schemeClr val="tx1"/>
            </a:solidFill>
            <a:round/>
            <a:headEnd/>
            <a:tailEnd/>
          </a:ln>
        </p:spPr>
        <p:txBody>
          <a:bodyPr lIns="154918" tIns="77459" rIns="154918" bIns="77459"/>
          <a:lstStyle/>
          <a:p>
            <a:pPr defTabSz="1547813"/>
            <a:r>
              <a:rPr kumimoji="1" lang="en-US" sz="4100" baseline="0">
                <a:latin typeface="Arial" charset="0"/>
                <a:ea typeface="ＭＳ Ｐゴシック" pitchFamily="34" charset="-128"/>
              </a:rPr>
              <a:t>Polarized (Passive)</a:t>
            </a:r>
          </a:p>
        </p:txBody>
      </p:sp>
      <p:pic>
        <p:nvPicPr>
          <p:cNvPr id="24586" name="Picture 28" descr="Cardboard Anaglyph glasses photo">
            <a:hlinkClick r:id="rId4"/>
          </p:cNvPr>
          <p:cNvPicPr>
            <a:picLocks noChangeAspect="1" noChangeArrowheads="1"/>
          </p:cNvPicPr>
          <p:nvPr/>
        </p:nvPicPr>
        <p:blipFill>
          <a:blip r:embed="rId5"/>
          <a:srcRect/>
          <a:stretch>
            <a:fillRect/>
          </a:stretch>
        </p:blipFill>
        <p:spPr bwMode="auto">
          <a:xfrm>
            <a:off x="10033000" y="1990725"/>
            <a:ext cx="2847975" cy="1363663"/>
          </a:xfrm>
          <a:prstGeom prst="rect">
            <a:avLst/>
          </a:prstGeom>
          <a:noFill/>
          <a:ln w="9525">
            <a:noFill/>
            <a:miter lim="800000"/>
            <a:headEnd/>
            <a:tailEnd/>
          </a:ln>
        </p:spPr>
      </p:pic>
      <p:pic>
        <p:nvPicPr>
          <p:cNvPr id="24587" name="Picture 29" descr="Polarizing 3D glasses photo">
            <a:hlinkClick r:id="rId6"/>
          </p:cNvPr>
          <p:cNvPicPr>
            <a:picLocks noChangeAspect="1" noChangeArrowheads="1"/>
          </p:cNvPicPr>
          <p:nvPr/>
        </p:nvPicPr>
        <p:blipFill>
          <a:blip r:embed="rId7"/>
          <a:srcRect/>
          <a:stretch>
            <a:fillRect/>
          </a:stretch>
        </p:blipFill>
        <p:spPr bwMode="auto">
          <a:xfrm>
            <a:off x="10033000" y="3455988"/>
            <a:ext cx="2847975" cy="1724025"/>
          </a:xfrm>
          <a:prstGeom prst="rect">
            <a:avLst/>
          </a:prstGeom>
          <a:noFill/>
          <a:ln w="9525">
            <a:noFill/>
            <a:miter lim="800000"/>
            <a:headEnd/>
            <a:tailEnd/>
          </a:ln>
        </p:spPr>
      </p:pic>
      <p:pic>
        <p:nvPicPr>
          <p:cNvPr id="24588" name="Picture 30" descr="XpanD Active-Shutter LCD glasses photo">
            <a:hlinkClick r:id="rId8"/>
          </p:cNvPr>
          <p:cNvPicPr>
            <a:picLocks noChangeAspect="1" noChangeArrowheads="1"/>
          </p:cNvPicPr>
          <p:nvPr/>
        </p:nvPicPr>
        <p:blipFill>
          <a:blip r:embed="rId9"/>
          <a:srcRect/>
          <a:stretch>
            <a:fillRect/>
          </a:stretch>
        </p:blipFill>
        <p:spPr bwMode="auto">
          <a:xfrm>
            <a:off x="10033000" y="5487988"/>
            <a:ext cx="2847975" cy="1320800"/>
          </a:xfrm>
          <a:prstGeom prst="rect">
            <a:avLst/>
          </a:prstGeom>
          <a:noFill/>
          <a:ln w="9525">
            <a:noFill/>
            <a:miter lim="800000"/>
            <a:headEnd/>
            <a:tailEnd/>
          </a:ln>
        </p:spPr>
      </p:pic>
      <p:sp>
        <p:nvSpPr>
          <p:cNvPr id="24589" name="Oval 13"/>
          <p:cNvSpPr>
            <a:spLocks noChangeArrowheads="1"/>
          </p:cNvSpPr>
          <p:nvPr/>
        </p:nvSpPr>
        <p:spPr bwMode="auto">
          <a:xfrm>
            <a:off x="13828713" y="2133600"/>
            <a:ext cx="3119437" cy="1352550"/>
          </a:xfrm>
          <a:prstGeom prst="ellipse">
            <a:avLst/>
          </a:prstGeom>
          <a:solidFill>
            <a:srgbClr val="FFFF00"/>
          </a:solidFill>
          <a:ln w="9525" algn="ctr">
            <a:solidFill>
              <a:schemeClr val="tx1"/>
            </a:solidFill>
            <a:round/>
            <a:headEnd/>
            <a:tailEnd/>
          </a:ln>
        </p:spPr>
        <p:txBody>
          <a:bodyPr lIns="154918" tIns="77459" rIns="154918" bIns="77459"/>
          <a:lstStyle/>
          <a:p>
            <a:pPr defTabSz="1547813"/>
            <a:r>
              <a:rPr kumimoji="1" lang="en-US" sz="3000" baseline="0">
                <a:latin typeface="Arial" charset="0"/>
                <a:ea typeface="ＭＳ Ｐゴシック" pitchFamily="34" charset="-128"/>
              </a:rPr>
              <a:t>Oldest Method</a:t>
            </a:r>
          </a:p>
        </p:txBody>
      </p:sp>
      <p:sp>
        <p:nvSpPr>
          <p:cNvPr id="15" name="Oval 14"/>
          <p:cNvSpPr/>
          <p:nvPr/>
        </p:nvSpPr>
        <p:spPr bwMode="auto">
          <a:xfrm>
            <a:off x="13828713" y="3760788"/>
            <a:ext cx="3119437" cy="1296987"/>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lIns="154918" tIns="77459" rIns="154918" bIns="77459"/>
          <a:lstStyle/>
          <a:p>
            <a:pPr defTabSz="1549176">
              <a:defRPr/>
            </a:pPr>
            <a:r>
              <a:rPr kumimoji="1" lang="en-US" sz="3000" baseline="0" dirty="0">
                <a:solidFill>
                  <a:schemeClr val="bg1"/>
                </a:solidFill>
                <a:latin typeface="Arial" charset="0"/>
                <a:ea typeface="ＭＳ Ｐゴシック" pitchFamily="50" charset="-128"/>
              </a:rPr>
              <a:t>Used In Theatres</a:t>
            </a:r>
          </a:p>
        </p:txBody>
      </p:sp>
      <p:sp>
        <p:nvSpPr>
          <p:cNvPr id="16" name="Oval 15"/>
          <p:cNvSpPr/>
          <p:nvPr/>
        </p:nvSpPr>
        <p:spPr bwMode="auto">
          <a:xfrm>
            <a:off x="13828713" y="5589588"/>
            <a:ext cx="3119437" cy="1296987"/>
          </a:xfrm>
          <a:prstGeom prst="ellipse">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lIns="154918" tIns="77459" rIns="154918" bIns="77459"/>
          <a:lstStyle/>
          <a:p>
            <a:pPr defTabSz="1549176">
              <a:defRPr/>
            </a:pPr>
            <a:r>
              <a:rPr kumimoji="1" lang="en-US" sz="3000" baseline="0" dirty="0">
                <a:solidFill>
                  <a:schemeClr val="bg1"/>
                </a:solidFill>
                <a:latin typeface="Arial" charset="0"/>
                <a:ea typeface="ＭＳ Ｐゴシック" pitchFamily="50" charset="-128"/>
              </a:rPr>
              <a:t>Used in </a:t>
            </a:r>
          </a:p>
          <a:p>
            <a:pPr defTabSz="1549176">
              <a:defRPr/>
            </a:pPr>
            <a:r>
              <a:rPr lang="en-US" sz="5400" dirty="0">
                <a:solidFill>
                  <a:schemeClr val="bg1"/>
                </a:solidFill>
                <a:latin typeface="Arial" charset="0"/>
                <a:ea typeface="ＭＳ Ｐゴシック" pitchFamily="50" charset="-128"/>
              </a:rPr>
              <a:t> TV</a:t>
            </a:r>
            <a:endParaRPr kumimoji="1" lang="en-US" sz="5400" baseline="0" dirty="0">
              <a:solidFill>
                <a:schemeClr val="bg1"/>
              </a:solidFill>
              <a:latin typeface="Arial" charset="0"/>
              <a:ea typeface="ＭＳ Ｐゴシック" pitchFamily="50" charset="-128"/>
            </a:endParaRPr>
          </a:p>
        </p:txBody>
      </p:sp>
      <p:sp>
        <p:nvSpPr>
          <p:cNvPr id="17" name="Oval 16"/>
          <p:cNvSpPr/>
          <p:nvPr/>
        </p:nvSpPr>
        <p:spPr bwMode="auto">
          <a:xfrm>
            <a:off x="9626600" y="7113588"/>
            <a:ext cx="7050088" cy="915987"/>
          </a:xfrm>
          <a:prstGeom prst="ellipse">
            <a:avLst/>
          </a:prstGeom>
          <a:solidFill>
            <a:schemeClr val="accent1">
              <a:lumMod val="10000"/>
            </a:schemeClr>
          </a:solidFill>
          <a:ln w="9525" cap="flat" cmpd="sng" algn="ctr">
            <a:solidFill>
              <a:schemeClr val="tx1"/>
            </a:solidFill>
            <a:prstDash val="solid"/>
            <a:round/>
            <a:headEnd type="none" w="med" len="med"/>
            <a:tailEnd type="none" w="med" len="med"/>
          </a:ln>
          <a:effectLst/>
        </p:spPr>
        <p:txBody>
          <a:bodyPr lIns="154918" tIns="77459" rIns="154918" bIns="77459"/>
          <a:lstStyle/>
          <a:p>
            <a:pPr defTabSz="1549176">
              <a:defRPr/>
            </a:pPr>
            <a:r>
              <a:rPr kumimoji="1" lang="en-US" sz="3000" baseline="0" dirty="0">
                <a:solidFill>
                  <a:schemeClr val="bg1"/>
                </a:solidFill>
                <a:latin typeface="Arial" charset="0"/>
                <a:ea typeface="ＭＳ Ｐゴシック" pitchFamily="50" charset="-128"/>
              </a:rPr>
              <a:t>No Glasses Required</a:t>
            </a:r>
          </a:p>
        </p:txBody>
      </p:sp>
      <p:pic>
        <p:nvPicPr>
          <p:cNvPr id="24593" name="Picture 8" descr="MC910218827"/>
          <p:cNvPicPr>
            <a:picLocks noChangeAspect="1" noChangeArrowheads="1"/>
          </p:cNvPicPr>
          <p:nvPr>
            <p:custDataLst>
              <p:tags r:id="rId1"/>
            </p:custDataLst>
          </p:nvPr>
        </p:nvPicPr>
        <p:blipFill>
          <a:blip r:embed="rId10"/>
          <a:srcRect/>
          <a:stretch>
            <a:fillRect/>
          </a:stretch>
        </p:blipFill>
        <p:spPr bwMode="auto">
          <a:xfrm>
            <a:off x="0" y="0"/>
            <a:ext cx="17354550" cy="1057275"/>
          </a:xfrm>
          <a:prstGeom prst="rect">
            <a:avLst/>
          </a:prstGeom>
          <a:noFill/>
          <a:ln w="9525">
            <a:noFill/>
            <a:miter lim="800000"/>
            <a:headEnd/>
            <a:tailEnd/>
          </a:ln>
        </p:spPr>
      </p:pic>
      <p:sp>
        <p:nvSpPr>
          <p:cNvPr id="24594" name="TextBox 18"/>
          <p:cNvSpPr txBox="1">
            <a:spLocks noChangeArrowheads="1"/>
          </p:cNvSpPr>
          <p:nvPr/>
        </p:nvSpPr>
        <p:spPr bwMode="auto">
          <a:xfrm>
            <a:off x="5686425" y="371475"/>
            <a:ext cx="5311775" cy="830263"/>
          </a:xfrm>
          <a:prstGeom prst="rect">
            <a:avLst/>
          </a:prstGeom>
          <a:noFill/>
          <a:ln w="9525">
            <a:noFill/>
            <a:miter lim="800000"/>
            <a:headEnd/>
            <a:tailEnd/>
          </a:ln>
        </p:spPr>
        <p:txBody>
          <a:bodyPr wrap="none">
            <a:spAutoFit/>
          </a:bodyPr>
          <a:lstStyle/>
          <a:p>
            <a:r>
              <a:rPr lang="en-US"/>
              <a:t>3D EVOLUTION</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06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6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GaCkkR7rEKIHr_CmQ1v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3ej9eY0bLUOLxKUDxiIG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3ej9eY0bLUOLxKUDxiIG6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3ej9eY0bLUOLxKUDxiIG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McaLW8CL0CzpMD.1WDV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u_7.xB8_kClx2x3tBIc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PP0Tw_y_0ambvotbzMK_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u_7.xB8_kClx2x3tBIc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u_7.xB8_kClx2x3tBIch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ej9eY0bLUOLxKUDxiIG6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GaCkkR7rEKIHr_CmQ1v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ej9eY0bLUOLxKUDxiIG6A"/>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MS PGothic"/>
        <a:cs typeface=""/>
      </a:majorFont>
      <a:minorFont>
        <a:latin typeface="Arial"/>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10280</TotalTime>
  <Words>888</Words>
  <Application>Microsoft Office PowerPoint</Application>
  <PresentationFormat>Custom</PresentationFormat>
  <Paragraphs>96</Paragraphs>
  <Slides>8</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22" baseType="lpstr">
      <vt:lpstr>Arial Black</vt:lpstr>
      <vt:lpstr>NSimSun</vt:lpstr>
      <vt:lpstr>Arial</vt:lpstr>
      <vt:lpstr>ＭＳ Ｐゴシック</vt:lpstr>
      <vt:lpstr>ヒラギノ角ゴ Pro W3</vt:lpstr>
      <vt:lpstr>Calibri</vt:lpstr>
      <vt:lpstr>HGP創英角ｺﾞｼｯｸUB</vt:lpstr>
      <vt:lpstr>Helvetica</vt:lpstr>
      <vt:lpstr>ＭＳ ゴシック</vt:lpstr>
      <vt:lpstr>Century Gothic</vt:lpstr>
      <vt:lpstr>MS PMincho</vt:lpstr>
      <vt:lpstr>標準デザイン</vt:lpstr>
      <vt:lpstr>think-cell Slide</vt:lpstr>
      <vt:lpstr>Microsoft Graph-Diagramm</vt:lpstr>
      <vt:lpstr>Pillars Of FPD Growth</vt:lpstr>
      <vt:lpstr>Global 3DTV Demand</vt:lpstr>
      <vt:lpstr>Global Internet TV Demand</vt:lpstr>
      <vt:lpstr>Slide 4</vt:lpstr>
      <vt:lpstr>Slide 5</vt:lpstr>
      <vt:lpstr>Slide 6</vt:lpstr>
      <vt:lpstr>Slide 7</vt:lpstr>
      <vt:lpstr>Slide 8</vt:lpstr>
    </vt:vector>
  </TitlesOfParts>
  <Company>Sabrina Winter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Sigma</dc:creator>
  <cp:lastModifiedBy>Shijin Joseph</cp:lastModifiedBy>
  <cp:revision>267</cp:revision>
  <dcterms:created xsi:type="dcterms:W3CDTF">2009-07-20T09:12:46Z</dcterms:created>
  <dcterms:modified xsi:type="dcterms:W3CDTF">2011-10-01T04:39:28Z</dcterms:modified>
</cp:coreProperties>
</file>